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  <p:sldMasterId id="2147483785" r:id="rId2"/>
    <p:sldMasterId id="2147483822" r:id="rId3"/>
    <p:sldMasterId id="2147483837" r:id="rId4"/>
    <p:sldMasterId id="2147483889" r:id="rId5"/>
    <p:sldMasterId id="2147483905" r:id="rId6"/>
    <p:sldMasterId id="2147483921" r:id="rId7"/>
    <p:sldMasterId id="2147483972" r:id="rId8"/>
    <p:sldMasterId id="2147483984" r:id="rId9"/>
  </p:sldMasterIdLst>
  <p:notesMasterIdLst>
    <p:notesMasterId r:id="rId38"/>
  </p:notesMasterIdLst>
  <p:handoutMasterIdLst>
    <p:handoutMasterId r:id="rId39"/>
  </p:handoutMasterIdLst>
  <p:sldIdLst>
    <p:sldId id="276" r:id="rId10"/>
    <p:sldId id="560" r:id="rId11"/>
    <p:sldId id="524" r:id="rId12"/>
    <p:sldId id="526" r:id="rId13"/>
    <p:sldId id="539" r:id="rId14"/>
    <p:sldId id="540" r:id="rId15"/>
    <p:sldId id="541" r:id="rId16"/>
    <p:sldId id="542" r:id="rId17"/>
    <p:sldId id="543" r:id="rId18"/>
    <p:sldId id="544" r:id="rId19"/>
    <p:sldId id="545" r:id="rId20"/>
    <p:sldId id="546" r:id="rId21"/>
    <p:sldId id="547" r:id="rId22"/>
    <p:sldId id="548" r:id="rId23"/>
    <p:sldId id="549" r:id="rId24"/>
    <p:sldId id="552" r:id="rId25"/>
    <p:sldId id="553" r:id="rId26"/>
    <p:sldId id="554" r:id="rId27"/>
    <p:sldId id="555" r:id="rId28"/>
    <p:sldId id="556" r:id="rId29"/>
    <p:sldId id="551" r:id="rId30"/>
    <p:sldId id="550" r:id="rId31"/>
    <p:sldId id="557" r:id="rId32"/>
    <p:sldId id="558" r:id="rId33"/>
    <p:sldId id="559" r:id="rId34"/>
    <p:sldId id="523" r:id="rId35"/>
    <p:sldId id="538" r:id="rId36"/>
    <p:sldId id="487" r:id="rId37"/>
  </p:sldIdLst>
  <p:sldSz cx="1219835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82">
          <p15:clr>
            <a:srgbClr val="A4A3A4"/>
          </p15:clr>
        </p15:guide>
        <p15:guide id="3" orient="horz" pos="903">
          <p15:clr>
            <a:srgbClr val="A4A3A4"/>
          </p15:clr>
        </p15:guide>
        <p15:guide id="4" orient="horz" pos="3858">
          <p15:clr>
            <a:srgbClr val="A4A3A4"/>
          </p15:clr>
        </p15:guide>
        <p15:guide id="5" orient="horz" pos="127">
          <p15:clr>
            <a:srgbClr val="A4A3A4"/>
          </p15:clr>
        </p15:guide>
        <p15:guide id="6" orient="horz" pos="4319">
          <p15:clr>
            <a:srgbClr val="A4A3A4"/>
          </p15:clr>
        </p15:guide>
        <p15:guide id="7" orient="horz" pos="4111">
          <p15:clr>
            <a:srgbClr val="A4A3A4"/>
          </p15:clr>
        </p15:guide>
        <p15:guide id="8" pos="3850">
          <p15:clr>
            <a:srgbClr val="A4A3A4"/>
          </p15:clr>
        </p15:guide>
        <p15:guide id="9" pos="382">
          <p15:clr>
            <a:srgbClr val="A4A3A4"/>
          </p15:clr>
        </p15:guide>
        <p15:guide id="10" pos="7301">
          <p15:clr>
            <a:srgbClr val="A4A3A4"/>
          </p15:clr>
        </p15:guide>
        <p15:guide id="11" pos="3918">
          <p15:clr>
            <a:srgbClr val="A4A3A4"/>
          </p15:clr>
        </p15:guide>
        <p15:guide id="12" pos="3791">
          <p15:clr>
            <a:srgbClr val="A4A3A4"/>
          </p15:clr>
        </p15:guide>
        <p15:guide id="13" pos="38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ak Amrani" initials="BA" lastIdx="4" clrIdx="0">
    <p:extLst>
      <p:ext uri="{19B8F6BF-5375-455C-9EA6-DF929625EA0E}">
        <p15:presenceInfo xmlns:p15="http://schemas.microsoft.com/office/powerpoint/2012/main" userId="S-1-5-21-823518204-1085031214-1801674531-556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00"/>
    <a:srgbClr val="FF00FF"/>
    <a:srgbClr val="FFE600"/>
    <a:srgbClr val="FFD200"/>
    <a:srgbClr val="404040"/>
    <a:srgbClr val="FFFFFF"/>
    <a:srgbClr val="FF0090"/>
    <a:srgbClr val="FF006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3" autoAdjust="0"/>
    <p:restoredTop sz="91016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738" y="96"/>
      </p:cViewPr>
      <p:guideLst>
        <p:guide orient="horz" pos="2160"/>
        <p:guide orient="horz" pos="682"/>
        <p:guide orient="horz" pos="903"/>
        <p:guide orient="horz" pos="3858"/>
        <p:guide orient="horz" pos="127"/>
        <p:guide orient="horz" pos="4319"/>
        <p:guide orient="horz" pos="4111"/>
        <p:guide pos="3850"/>
        <p:guide pos="382"/>
        <p:guide pos="7301"/>
        <p:guide pos="3918"/>
        <p:guide pos="3791"/>
        <p:guide pos="38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>
        <p:scale>
          <a:sx n="200" d="100"/>
          <a:sy n="200" d="100"/>
        </p:scale>
        <p:origin x="612" y="2742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4" y="0"/>
            <a:ext cx="2944283" cy="49530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04/05/2021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4" y="9408981"/>
            <a:ext cx="2944283" cy="49530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4" y="0"/>
            <a:ext cx="2944283" cy="49530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04/05/2021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742950"/>
            <a:ext cx="6607175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4" y="9408981"/>
            <a:ext cx="2944283" cy="49530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2950"/>
            <a:ext cx="6607175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97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227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309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795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004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4783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2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46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43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872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610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022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891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813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071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942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454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653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790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791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808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94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141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82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028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221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6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emf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emf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emf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11" y="5340096"/>
            <a:ext cx="1317422" cy="1156968"/>
          </a:xfrm>
          <a:prstGeom prst="rect">
            <a:avLst/>
          </a:prstGeom>
        </p:spPr>
      </p:pic>
      <p:sp>
        <p:nvSpPr>
          <p:cNvPr id="10" name="Rectangle 1"/>
          <p:cNvSpPr>
            <a:spLocks noChangeAspect="1"/>
          </p:cNvSpPr>
          <p:nvPr userDrawn="1"/>
        </p:nvSpPr>
        <p:spPr>
          <a:xfrm>
            <a:off x="1180667" y="777246"/>
            <a:ext cx="9012168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952001" y="3220754"/>
            <a:ext cx="8294878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951999" y="2240280"/>
            <a:ext cx="8294878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806" y="1024133"/>
            <a:ext cx="10978516" cy="1643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804" y="1024131"/>
            <a:ext cx="10978515" cy="1643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1807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920" y="201168"/>
            <a:ext cx="10978515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609920" y="1042419"/>
            <a:ext cx="10978515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4058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920" y="201168"/>
            <a:ext cx="10978515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609920" y="1042419"/>
            <a:ext cx="10978515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475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920" y="201168"/>
            <a:ext cx="10978515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609920" y="1040402"/>
            <a:ext cx="10978515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3228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800" y="6243638"/>
            <a:ext cx="10978515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50057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16664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11" y="5340096"/>
            <a:ext cx="1317422" cy="1156968"/>
          </a:xfrm>
          <a:prstGeom prst="rect">
            <a:avLst/>
          </a:prstGeom>
        </p:spPr>
      </p:pic>
      <p:sp>
        <p:nvSpPr>
          <p:cNvPr id="10" name="Rectangle 1"/>
          <p:cNvSpPr>
            <a:spLocks noChangeAspect="1"/>
          </p:cNvSpPr>
          <p:nvPr userDrawn="1"/>
        </p:nvSpPr>
        <p:spPr>
          <a:xfrm>
            <a:off x="1180667" y="777246"/>
            <a:ext cx="9012168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951999" y="2240280"/>
            <a:ext cx="8294878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952001" y="3220754"/>
            <a:ext cx="8294878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1152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with beam (legac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8710" y="2405084"/>
            <a:ext cx="12207063" cy="3349170"/>
            <a:chOff x="-6532" y="2405084"/>
            <a:chExt cx="9150532" cy="3349170"/>
          </a:xfrm>
        </p:grpSpPr>
        <p:sp>
          <p:nvSpPr>
            <p:cNvPr id="1032" name="Freeform 8"/>
            <p:cNvSpPr>
              <a:spLocks/>
            </p:cNvSpPr>
            <p:nvPr userDrawn="1"/>
          </p:nvSpPr>
          <p:spPr bwMode="gray">
            <a:xfrm>
              <a:off x="2273222" y="2405084"/>
              <a:ext cx="6870778" cy="2495225"/>
            </a:xfrm>
            <a:custGeom>
              <a:avLst/>
              <a:gdLst/>
              <a:ahLst/>
              <a:cxnLst>
                <a:cxn ang="0">
                  <a:pos x="0" y="1852"/>
                </a:cxn>
                <a:cxn ang="0">
                  <a:pos x="5081" y="0"/>
                </a:cxn>
                <a:cxn ang="0">
                  <a:pos x="5081" y="968"/>
                </a:cxn>
                <a:cxn ang="0">
                  <a:pos x="0" y="1852"/>
                </a:cxn>
              </a:cxnLst>
              <a:rect l="0" t="0" r="r" b="b"/>
              <a:pathLst>
                <a:path w="5081" h="1852">
                  <a:moveTo>
                    <a:pt x="0" y="1852"/>
                  </a:moveTo>
                  <a:lnTo>
                    <a:pt x="5081" y="0"/>
                  </a:lnTo>
                  <a:lnTo>
                    <a:pt x="5081" y="968"/>
                  </a:lnTo>
                  <a:lnTo>
                    <a:pt x="0" y="18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646464"/>
                </a:solidFill>
                <a:cs typeface="Arial" pitchFamily="34" charset="0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6532" y="4411503"/>
              <a:ext cx="2289891" cy="1342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5193" y="777600"/>
            <a:ext cx="7369607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5193" y="1753200"/>
            <a:ext cx="7369607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EY_Logo2.e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025195" y="5754254"/>
            <a:ext cx="131955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724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425608"/>
            <a:ext cx="10978516" cy="46989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7936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425608"/>
            <a:ext cx="10978516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96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920" y="201168"/>
            <a:ext cx="10978516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609920" y="1042419"/>
            <a:ext cx="10978516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425608"/>
            <a:ext cx="10978516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3763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11735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629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22" y="1426472"/>
            <a:ext cx="5387604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31" y="1426472"/>
            <a:ext cx="5387604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4821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919" y="2121120"/>
            <a:ext cx="5393208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204832" y="2121120"/>
            <a:ext cx="5393208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9" y="1426464"/>
            <a:ext cx="5393208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04832" y="1426464"/>
            <a:ext cx="5393208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69096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806" y="1024133"/>
            <a:ext cx="10978516" cy="1643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9048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920" y="201168"/>
            <a:ext cx="10978516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609920" y="1042419"/>
            <a:ext cx="10978516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409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920" y="201168"/>
            <a:ext cx="10978516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609920" y="1042419"/>
            <a:ext cx="10978516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131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920" y="201168"/>
            <a:ext cx="10978516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609920" y="1040402"/>
            <a:ext cx="10978516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3942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801" y="6243638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10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920" y="201168"/>
            <a:ext cx="10978516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609920" y="1042419"/>
            <a:ext cx="10978516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0207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306903" y="6270087"/>
            <a:ext cx="65" cy="1384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latinLnBrk="1" hangingPunct="0"/>
            <a:endParaRPr lang="en-US" sz="900" b="1" spc="-18" dirty="0">
              <a:solidFill>
                <a:srgbClr val="626161"/>
              </a:solidFill>
              <a:ea typeface="MS PGothic" panose="020B0600070205080204" pitchFamily="34" charset="-128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7583127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4472-CB89-A04D-BCD1-7AD72FCD89F8}" type="slidenum">
              <a:rPr lang="en-US" smtClean="0">
                <a:solidFill>
                  <a:srgbClr val="4F4E4E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F4E4E">
                  <a:tint val="75000"/>
                </a:srgbClr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464890" y="476324"/>
            <a:ext cx="11231790" cy="659761"/>
          </a:xfrm>
          <a:prstGeom prst="rect">
            <a:avLst/>
          </a:prstGeom>
        </p:spPr>
        <p:txBody>
          <a:bodyPr wrap="square" lIns="43780" tIns="21890" rIns="43780" bIns="21890">
            <a:spAutoFit/>
          </a:bodyPr>
          <a:lstStyle/>
          <a:p>
            <a:pPr defTabSz="521122"/>
            <a:r>
              <a:rPr lang="en-US" sz="4000" spc="-115" dirty="0">
                <a:solidFill>
                  <a:srgbClr val="76AE99"/>
                </a:solidFill>
                <a:ea typeface="MS PGothic" panose="020B0600070205080204" pitchFamily="34" charset="-128"/>
                <a:sym typeface="Helvetica Neue Medium"/>
              </a:rPr>
              <a:t>Contents</a:t>
            </a:r>
            <a:endParaRPr lang="en-US" sz="4000" dirty="0">
              <a:solidFill>
                <a:srgbClr val="4F4E4E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340895" y="2319152"/>
            <a:ext cx="7444382" cy="3227209"/>
          </a:xfrm>
        </p:spPr>
        <p:txBody>
          <a:bodyPr/>
          <a:lstStyle>
            <a:lvl1pPr>
              <a:defRPr sz="1500"/>
            </a:lvl1pPr>
          </a:lstStyle>
          <a:p>
            <a:r>
              <a:rPr lang="en-US" sz="1500" b="1" dirty="0"/>
              <a:t>02</a:t>
            </a:r>
            <a:r>
              <a:rPr lang="en-US" sz="1500" dirty="0"/>
              <a:t> ………………Introduction</a:t>
            </a:r>
          </a:p>
          <a:p>
            <a:r>
              <a:rPr lang="en-US" sz="1500" b="1" dirty="0"/>
              <a:t>02</a:t>
            </a:r>
            <a:r>
              <a:rPr lang="en-US" sz="1500" dirty="0"/>
              <a:t> ………………Our clients</a:t>
            </a:r>
          </a:p>
          <a:p>
            <a:r>
              <a:rPr lang="en-US" sz="1500" b="1" dirty="0"/>
              <a:t>02</a:t>
            </a:r>
            <a:r>
              <a:rPr lang="en-US" sz="1500" dirty="0"/>
              <a:t> ………………Our relevant experience</a:t>
            </a:r>
          </a:p>
          <a:p>
            <a:r>
              <a:rPr lang="en-US" sz="1500" b="1" dirty="0"/>
              <a:t>02 ………………Website audit and benchmarking</a:t>
            </a:r>
          </a:p>
          <a:p>
            <a:r>
              <a:rPr lang="en-US" sz="1500" dirty="0"/>
              <a:t>                                   </a:t>
            </a:r>
            <a:r>
              <a:rPr lang="en-US" sz="1500" dirty="0" err="1"/>
              <a:t>a_Website</a:t>
            </a:r>
            <a:r>
              <a:rPr lang="en-US" sz="1500" dirty="0"/>
              <a:t> usability audit</a:t>
            </a:r>
          </a:p>
          <a:p>
            <a:r>
              <a:rPr lang="en-US" sz="1500" dirty="0"/>
              <a:t>                                   </a:t>
            </a:r>
            <a:r>
              <a:rPr lang="en-US" sz="1500" dirty="0" err="1"/>
              <a:t>b_Customer</a:t>
            </a:r>
            <a:r>
              <a:rPr lang="en-US" sz="1500" dirty="0"/>
              <a:t> experience review</a:t>
            </a:r>
          </a:p>
          <a:p>
            <a:r>
              <a:rPr lang="en-US" sz="1500" dirty="0"/>
              <a:t>                                   </a:t>
            </a:r>
            <a:r>
              <a:rPr lang="en-US" sz="1500" dirty="0" err="1"/>
              <a:t>c_Website</a:t>
            </a:r>
            <a:r>
              <a:rPr lang="en-US" sz="1500" dirty="0"/>
              <a:t> performance review</a:t>
            </a:r>
          </a:p>
          <a:p>
            <a:r>
              <a:rPr lang="en-US" sz="1500" b="1" dirty="0"/>
              <a:t>02 ………………Recommendations and business case</a:t>
            </a:r>
          </a:p>
          <a:p>
            <a:r>
              <a:rPr lang="en-US" sz="1500" dirty="0"/>
              <a:t>                                   </a:t>
            </a:r>
            <a:r>
              <a:rPr lang="en-US" sz="1500" dirty="0" err="1"/>
              <a:t>d_Homepage</a:t>
            </a:r>
            <a:r>
              <a:rPr lang="en-US" sz="1500" dirty="0"/>
              <a:t> recommendations</a:t>
            </a:r>
          </a:p>
          <a:p>
            <a:r>
              <a:rPr lang="en-US" sz="1500" dirty="0"/>
              <a:t>                                   </a:t>
            </a:r>
            <a:r>
              <a:rPr lang="en-US" sz="1500" dirty="0" err="1"/>
              <a:t>e_Customer</a:t>
            </a:r>
            <a:r>
              <a:rPr lang="en-US" sz="1500" dirty="0"/>
              <a:t> centricity recommendations</a:t>
            </a:r>
          </a:p>
          <a:p>
            <a:r>
              <a:rPr lang="en-US" sz="1500" dirty="0"/>
              <a:t>                                    </a:t>
            </a:r>
            <a:r>
              <a:rPr lang="en-US" sz="1500" dirty="0" err="1"/>
              <a:t>f_Business</a:t>
            </a:r>
            <a:r>
              <a:rPr lang="en-US" sz="1500" dirty="0"/>
              <a:t> case support</a:t>
            </a:r>
          </a:p>
          <a:p>
            <a:r>
              <a:rPr lang="en-US" sz="1500" b="1" dirty="0"/>
              <a:t>02</a:t>
            </a:r>
            <a:r>
              <a:rPr lang="en-US" sz="1500" dirty="0"/>
              <a:t> ………………Deliverables</a:t>
            </a:r>
          </a:p>
          <a:p>
            <a:r>
              <a:rPr lang="en-US" sz="1500" b="1" dirty="0"/>
              <a:t>02</a:t>
            </a:r>
            <a:r>
              <a:rPr lang="en-US" sz="1500" dirty="0"/>
              <a:t> ………………Timings</a:t>
            </a:r>
          </a:p>
          <a:p>
            <a:r>
              <a:rPr lang="en-US" sz="1500" b="1" dirty="0"/>
              <a:t>02</a:t>
            </a:r>
            <a:r>
              <a:rPr lang="en-US" sz="1500" dirty="0"/>
              <a:t> ………………Costs</a:t>
            </a:r>
          </a:p>
          <a:p>
            <a:r>
              <a:rPr lang="en-US" sz="1500" b="1" dirty="0"/>
              <a:t>02</a:t>
            </a:r>
            <a:r>
              <a:rPr lang="en-US" sz="1500" dirty="0"/>
              <a:t> ………………Methodology appendix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1971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54472-CB89-A04D-BCD1-7AD72FCD89F8}" type="slidenum">
              <a:rPr lang="en-US" smtClean="0">
                <a:solidFill>
                  <a:srgbClr val="4F4E4E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F4E4E">
                  <a:tint val="75000"/>
                </a:srgbClr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455576" y="467260"/>
            <a:ext cx="11231790" cy="659761"/>
          </a:xfrm>
          <a:prstGeom prst="rect">
            <a:avLst/>
          </a:prstGeom>
        </p:spPr>
        <p:txBody>
          <a:bodyPr wrap="square" lIns="43780" tIns="21890" rIns="43780" bIns="21890">
            <a:spAutoFit/>
          </a:bodyPr>
          <a:lstStyle/>
          <a:p>
            <a:pPr defTabSz="521122"/>
            <a:r>
              <a:rPr lang="en-US" sz="4000" spc="-115" dirty="0">
                <a:solidFill>
                  <a:srgbClr val="76AE99"/>
                </a:solidFill>
                <a:ea typeface="MS PGothic" panose="020B0600070205080204" pitchFamily="34" charset="-128"/>
                <a:sym typeface="Helvetica Neue Medium"/>
              </a:rPr>
              <a:t>Contents</a:t>
            </a:r>
            <a:endParaRPr lang="en-US" sz="4000" dirty="0">
              <a:solidFill>
                <a:srgbClr val="4F4E4E"/>
              </a:solidFill>
              <a:ea typeface="MS PGothic" panose="020B060007020508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345711" y="2457523"/>
            <a:ext cx="55891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21122"/>
            <a:endParaRPr lang="en-US" sz="1300" dirty="0">
              <a:solidFill>
                <a:srgbClr val="4F4E4E"/>
              </a:solidFill>
              <a:ea typeface="MS PGothic" panose="020B0600070205080204" pitchFamily="34" charset="-128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60568" y="2197635"/>
            <a:ext cx="5589174" cy="2807773"/>
          </a:xfrm>
        </p:spPr>
        <p:txBody>
          <a:bodyPr/>
          <a:lstStyle>
            <a:lvl1pPr>
              <a:defRPr sz="1300"/>
            </a:lvl1pPr>
          </a:lstStyle>
          <a:p>
            <a:r>
              <a:rPr lang="en-US" sz="1300" b="1" dirty="0"/>
              <a:t>02</a:t>
            </a:r>
            <a:r>
              <a:rPr lang="en-US" sz="1300" dirty="0"/>
              <a:t> ………………Introduction</a:t>
            </a:r>
          </a:p>
          <a:p>
            <a:r>
              <a:rPr lang="en-US" sz="1300" b="1" dirty="0"/>
              <a:t>02</a:t>
            </a:r>
            <a:r>
              <a:rPr lang="en-US" sz="1300" dirty="0"/>
              <a:t> ………………Our clients</a:t>
            </a:r>
          </a:p>
          <a:p>
            <a:r>
              <a:rPr lang="en-US" sz="1300" b="1" dirty="0"/>
              <a:t>02</a:t>
            </a:r>
            <a:r>
              <a:rPr lang="en-US" sz="1300" dirty="0"/>
              <a:t> ………………Our relevant experience</a:t>
            </a:r>
          </a:p>
          <a:p>
            <a:r>
              <a:rPr lang="en-US" sz="1300" b="1" dirty="0"/>
              <a:t>02 ………………Website audit and benchmarking</a:t>
            </a:r>
          </a:p>
          <a:p>
            <a:r>
              <a:rPr lang="en-US" sz="1300" dirty="0"/>
              <a:t>                                   </a:t>
            </a:r>
            <a:r>
              <a:rPr lang="en-US" sz="1300" dirty="0" err="1"/>
              <a:t>a_Website</a:t>
            </a:r>
            <a:r>
              <a:rPr lang="en-US" sz="1300" dirty="0"/>
              <a:t> usability audit</a:t>
            </a:r>
          </a:p>
          <a:p>
            <a:r>
              <a:rPr lang="en-US" sz="1300" dirty="0"/>
              <a:t>                                   </a:t>
            </a:r>
            <a:r>
              <a:rPr lang="en-US" sz="1300" dirty="0" err="1"/>
              <a:t>b_Customer</a:t>
            </a:r>
            <a:r>
              <a:rPr lang="en-US" sz="1300" dirty="0"/>
              <a:t> experience review</a:t>
            </a:r>
          </a:p>
          <a:p>
            <a:r>
              <a:rPr lang="en-US" sz="1300" dirty="0"/>
              <a:t>                                   </a:t>
            </a:r>
            <a:r>
              <a:rPr lang="en-US" sz="1300" dirty="0" err="1"/>
              <a:t>c_Website</a:t>
            </a:r>
            <a:r>
              <a:rPr lang="en-US" sz="1300" dirty="0"/>
              <a:t> performance review</a:t>
            </a:r>
          </a:p>
          <a:p>
            <a:r>
              <a:rPr lang="en-US" sz="1300" b="1" dirty="0"/>
              <a:t>02 ………………Recommendations and business case</a:t>
            </a:r>
          </a:p>
          <a:p>
            <a:r>
              <a:rPr lang="en-US" sz="1300" dirty="0"/>
              <a:t>                                   </a:t>
            </a:r>
            <a:r>
              <a:rPr lang="en-US" sz="1300" dirty="0" err="1"/>
              <a:t>d_Homepage</a:t>
            </a:r>
            <a:r>
              <a:rPr lang="en-US" sz="1300" dirty="0"/>
              <a:t> recommendations</a:t>
            </a:r>
          </a:p>
          <a:p>
            <a:r>
              <a:rPr lang="en-US" sz="1300" dirty="0"/>
              <a:t>                                   </a:t>
            </a:r>
            <a:r>
              <a:rPr lang="en-US" sz="1300" dirty="0" err="1"/>
              <a:t>e_Customer</a:t>
            </a:r>
            <a:r>
              <a:rPr lang="en-US" sz="1300" dirty="0"/>
              <a:t> centricity recommendations</a:t>
            </a:r>
          </a:p>
          <a:p>
            <a:r>
              <a:rPr lang="en-US" sz="1300" dirty="0"/>
              <a:t>                                    </a:t>
            </a:r>
            <a:r>
              <a:rPr lang="en-US" sz="1300" dirty="0" err="1"/>
              <a:t>f_Business</a:t>
            </a:r>
            <a:r>
              <a:rPr lang="en-US" sz="1300" dirty="0"/>
              <a:t> case support</a:t>
            </a:r>
          </a:p>
          <a:p>
            <a:r>
              <a:rPr lang="en-US" sz="1300" b="1" dirty="0"/>
              <a:t>02</a:t>
            </a:r>
            <a:r>
              <a:rPr lang="en-US" sz="1300" dirty="0"/>
              <a:t> ………………Deliverables</a:t>
            </a:r>
          </a:p>
          <a:p>
            <a:r>
              <a:rPr lang="en-US" sz="1300" b="1" dirty="0"/>
              <a:t>02</a:t>
            </a:r>
            <a:r>
              <a:rPr lang="en-US" sz="1300" dirty="0"/>
              <a:t> ………………Timings</a:t>
            </a:r>
          </a:p>
          <a:p>
            <a:r>
              <a:rPr lang="en-US" sz="1300" b="1" dirty="0"/>
              <a:t>02</a:t>
            </a:r>
            <a:r>
              <a:rPr lang="en-US" sz="1300" dirty="0"/>
              <a:t> ………………Costs</a:t>
            </a:r>
          </a:p>
          <a:p>
            <a:r>
              <a:rPr lang="en-US" sz="1300" b="1" dirty="0"/>
              <a:t>02</a:t>
            </a:r>
            <a:r>
              <a:rPr lang="en-US" sz="1300" dirty="0"/>
              <a:t> ………………Methodology appendix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280390" y="2197635"/>
            <a:ext cx="5589174" cy="2807773"/>
          </a:xfrm>
        </p:spPr>
        <p:txBody>
          <a:bodyPr/>
          <a:lstStyle>
            <a:lvl1pPr>
              <a:defRPr sz="1300"/>
            </a:lvl1pPr>
          </a:lstStyle>
          <a:p>
            <a:r>
              <a:rPr lang="en-US" sz="1300" dirty="0"/>
              <a:t>02 ………………Introduction</a:t>
            </a:r>
          </a:p>
          <a:p>
            <a:r>
              <a:rPr lang="en-US" sz="1300" dirty="0"/>
              <a:t>02 ………………Our clients</a:t>
            </a:r>
          </a:p>
          <a:p>
            <a:r>
              <a:rPr lang="en-US" sz="1300" dirty="0"/>
              <a:t>02 ………………Our relevant experience</a:t>
            </a:r>
          </a:p>
          <a:p>
            <a:r>
              <a:rPr lang="en-US" sz="1300" dirty="0"/>
              <a:t>02 ………………Deliverables</a:t>
            </a:r>
          </a:p>
          <a:p>
            <a:r>
              <a:rPr lang="en-US" sz="1300" dirty="0"/>
              <a:t>02 ………………Timings</a:t>
            </a:r>
          </a:p>
          <a:p>
            <a:r>
              <a:rPr lang="en-US" sz="1300" dirty="0"/>
              <a:t>02 ………………Costs</a:t>
            </a:r>
          </a:p>
          <a:p>
            <a:r>
              <a:rPr lang="en-US" sz="1300" dirty="0"/>
              <a:t>02 ………………Methodology appendix</a:t>
            </a:r>
          </a:p>
          <a:p>
            <a:r>
              <a:rPr lang="en-US" sz="1300" dirty="0"/>
              <a:t>02 ………………Introduction</a:t>
            </a:r>
          </a:p>
          <a:p>
            <a:r>
              <a:rPr lang="en-US" sz="1300" dirty="0"/>
              <a:t>02 ………………Our clients</a:t>
            </a:r>
          </a:p>
          <a:p>
            <a:r>
              <a:rPr lang="en-US" sz="1300" dirty="0"/>
              <a:t>02 ………………Our relevant experience</a:t>
            </a:r>
          </a:p>
          <a:p>
            <a:r>
              <a:rPr lang="en-US" sz="1300" dirty="0"/>
              <a:t>02 ………………Deliverables</a:t>
            </a:r>
          </a:p>
          <a:p>
            <a:r>
              <a:rPr lang="en-US" sz="1300" dirty="0"/>
              <a:t>02 ………………Timings</a:t>
            </a:r>
          </a:p>
          <a:p>
            <a:r>
              <a:rPr lang="en-US" sz="1300" dirty="0"/>
              <a:t>02 ………………Costs</a:t>
            </a:r>
          </a:p>
          <a:p>
            <a:r>
              <a:rPr lang="en-US" sz="1300" dirty="0"/>
              <a:t>02 ………………Methodology appendix</a:t>
            </a:r>
          </a:p>
          <a:p>
            <a:r>
              <a:rPr lang="en-US" sz="1300" dirty="0"/>
              <a:t>02 ………………Introduction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71033814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1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2383876" y="2594513"/>
            <a:ext cx="148054" cy="397161"/>
          </a:xfrm>
          <a:prstGeom prst="rect">
            <a:avLst/>
          </a:prstGeom>
          <a:noFill/>
        </p:spPr>
        <p:txBody>
          <a:bodyPr wrap="none" lIns="73279" tIns="36640" rIns="73279" bIns="36640" rtlCol="0">
            <a:spAutoFit/>
          </a:bodyPr>
          <a:lstStyle/>
          <a:p>
            <a:pPr defTabSz="521122"/>
            <a:endParaRPr lang="en-US" sz="2100" dirty="0">
              <a:solidFill>
                <a:srgbClr val="4F4E4E"/>
              </a:solidFill>
              <a:ea typeface="MS PGothic" panose="020B0600070205080204" pitchFamily="34" charset="-128"/>
            </a:endParaRP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63046" y="1965546"/>
            <a:ext cx="3647144" cy="39478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34513" y="1965546"/>
            <a:ext cx="3648633" cy="394786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298782" y="1965546"/>
            <a:ext cx="3648633" cy="3947869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508" y="1100808"/>
            <a:ext cx="11389463" cy="443817"/>
          </a:xfrm>
        </p:spPr>
        <p:txBody>
          <a:bodyPr anchor="t" anchorCtr="0">
            <a:noAutofit/>
          </a:bodyPr>
          <a:lstStyle>
            <a:lvl1pPr marL="0" marR="0" indent="0" algn="l" defTabSz="521330" rtl="0" eaLnBrk="1" fontAlgn="auto" latinLnBrk="0" hangingPunct="1">
              <a:lnSpc>
                <a:spcPts val="19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aseline="0">
                <a:solidFill>
                  <a:srgbClr val="636262"/>
                </a:solidFill>
              </a:defRPr>
            </a:lvl1pPr>
            <a:lvl2pPr marL="521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3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7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Kicker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8437" y="515993"/>
            <a:ext cx="11385536" cy="57688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rgbClr val="87B39F"/>
                </a:solidFill>
              </a:defRPr>
            </a:lvl1pPr>
          </a:lstStyle>
          <a:p>
            <a:pPr lvl="0"/>
            <a:r>
              <a:rPr lang="en-GB" dirty="0"/>
              <a:t>Introduction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12078" y="29278"/>
            <a:ext cx="689939" cy="28528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FA66E-1F77-FD4D-B95B-71A4BFAB2464}" type="slidenum">
              <a:rPr lang="en-US" smtClean="0">
                <a:solidFill>
                  <a:srgbClr val="4F4E4E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F4E4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7419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 userDrawn="1"/>
        </p:nvSpPr>
        <p:spPr>
          <a:xfrm>
            <a:off x="6263281" y="2750640"/>
            <a:ext cx="2712155" cy="2525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58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6496006" y="3325435"/>
            <a:ext cx="2228775" cy="487884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4F4E4E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61" name="Picture Placeholder 27"/>
          <p:cNvSpPr>
            <a:spLocks noGrp="1"/>
          </p:cNvSpPr>
          <p:nvPr>
            <p:ph type="pic" sz="quarter" idx="33"/>
          </p:nvPr>
        </p:nvSpPr>
        <p:spPr>
          <a:xfrm>
            <a:off x="6818005" y="1927105"/>
            <a:ext cx="1648422" cy="1235117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911" y="1089184"/>
            <a:ext cx="11389463" cy="443817"/>
          </a:xfrm>
        </p:spPr>
        <p:txBody>
          <a:bodyPr anchor="t" anchorCtr="0">
            <a:noAutofit/>
          </a:bodyPr>
          <a:lstStyle>
            <a:lvl1pPr marL="0" marR="0" indent="0" algn="l" defTabSz="521330" rtl="0" eaLnBrk="1" fontAlgn="auto" latinLnBrk="0" hangingPunct="1">
              <a:lnSpc>
                <a:spcPts val="19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aseline="0">
                <a:solidFill>
                  <a:srgbClr val="636262"/>
                </a:solidFill>
              </a:defRPr>
            </a:lvl1pPr>
            <a:lvl2pPr marL="521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3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7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kicker</a:t>
            </a:r>
            <a:endParaRPr lang="en-US"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9913" y="512307"/>
            <a:ext cx="11385536" cy="57688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12078" y="29278"/>
            <a:ext cx="689939" cy="28528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FA66E-1F77-FD4D-B95B-71A4BFAB2464}" type="slidenum">
              <a:rPr lang="en-US" smtClean="0">
                <a:solidFill>
                  <a:srgbClr val="4F4E4E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F4E4E">
                  <a:tint val="75000"/>
                </a:srgbClr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6263277" y="4015991"/>
            <a:ext cx="2712154" cy="1853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 hasCustomPrompt="1"/>
          </p:nvPr>
        </p:nvSpPr>
        <p:spPr>
          <a:xfrm>
            <a:off x="6496007" y="4174621"/>
            <a:ext cx="2228776" cy="303685"/>
          </a:xfrm>
        </p:spPr>
        <p:txBody>
          <a:bodyPr>
            <a:noAutofit/>
          </a:bodyPr>
          <a:lstStyle>
            <a:lvl1pPr algn="ctr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Role: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3341937" y="2750640"/>
            <a:ext cx="2712155" cy="2525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45" name="Text Placeholder 8"/>
          <p:cNvSpPr>
            <a:spLocks noGrp="1"/>
          </p:cNvSpPr>
          <p:nvPr>
            <p:ph type="body" sz="quarter" idx="38" hasCustomPrompt="1"/>
          </p:nvPr>
        </p:nvSpPr>
        <p:spPr>
          <a:xfrm>
            <a:off x="3574662" y="3325435"/>
            <a:ext cx="2228775" cy="487884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4F4E4E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27"/>
          <p:cNvSpPr>
            <a:spLocks noGrp="1"/>
          </p:cNvSpPr>
          <p:nvPr>
            <p:ph type="pic" sz="quarter" idx="39"/>
          </p:nvPr>
        </p:nvSpPr>
        <p:spPr>
          <a:xfrm>
            <a:off x="3896662" y="1927105"/>
            <a:ext cx="1648422" cy="1235117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47" name="Rectangle 46"/>
          <p:cNvSpPr/>
          <p:nvPr userDrawn="1"/>
        </p:nvSpPr>
        <p:spPr>
          <a:xfrm>
            <a:off x="3341933" y="4015991"/>
            <a:ext cx="2712154" cy="1853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0" hasCustomPrompt="1"/>
          </p:nvPr>
        </p:nvSpPr>
        <p:spPr>
          <a:xfrm>
            <a:off x="3574664" y="4174621"/>
            <a:ext cx="2228776" cy="303685"/>
          </a:xfrm>
        </p:spPr>
        <p:txBody>
          <a:bodyPr>
            <a:noAutofit/>
          </a:bodyPr>
          <a:lstStyle>
            <a:lvl1pPr algn="ctr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Role: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3715318" y="4803339"/>
            <a:ext cx="1972969" cy="71779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674431" y="4803339"/>
            <a:ext cx="1972969" cy="71779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4543724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433101" y="2794563"/>
            <a:ext cx="3309589" cy="2525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973508" y="3391770"/>
            <a:ext cx="2228775" cy="487884"/>
          </a:xfrm>
        </p:spPr>
        <p:txBody>
          <a:bodyPr>
            <a:noAutofit/>
          </a:bodyPr>
          <a:lstStyle>
            <a:lvl1pPr algn="ctr">
              <a:defRPr sz="1800" b="0">
                <a:solidFill>
                  <a:srgbClr val="4F4E4E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35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1263683" y="1991614"/>
            <a:ext cx="1648422" cy="1235117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50" name="Rectangle 49"/>
          <p:cNvSpPr/>
          <p:nvPr userDrawn="1"/>
        </p:nvSpPr>
        <p:spPr>
          <a:xfrm>
            <a:off x="8509230" y="2794563"/>
            <a:ext cx="3309589" cy="2525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52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049637" y="3391770"/>
            <a:ext cx="2228775" cy="487884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4F4E4E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5" name="Picture Placeholder 27"/>
          <p:cNvSpPr>
            <a:spLocks noGrp="1"/>
          </p:cNvSpPr>
          <p:nvPr>
            <p:ph type="pic" sz="quarter" idx="29"/>
          </p:nvPr>
        </p:nvSpPr>
        <p:spPr>
          <a:xfrm>
            <a:off x="9339818" y="1991614"/>
            <a:ext cx="1648422" cy="1235117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56" name="Rectangle 55"/>
          <p:cNvSpPr/>
          <p:nvPr userDrawn="1"/>
        </p:nvSpPr>
        <p:spPr>
          <a:xfrm>
            <a:off x="4527926" y="2794563"/>
            <a:ext cx="3309589" cy="2525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58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5068333" y="3391770"/>
            <a:ext cx="2228775" cy="487884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4F4E4E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61" name="Picture Placeholder 27"/>
          <p:cNvSpPr>
            <a:spLocks noGrp="1"/>
          </p:cNvSpPr>
          <p:nvPr>
            <p:ph type="pic" sz="quarter" idx="33"/>
          </p:nvPr>
        </p:nvSpPr>
        <p:spPr>
          <a:xfrm>
            <a:off x="5358512" y="1991614"/>
            <a:ext cx="1648422" cy="1235117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2227" y="1089184"/>
            <a:ext cx="11389463" cy="443817"/>
          </a:xfrm>
        </p:spPr>
        <p:txBody>
          <a:bodyPr anchor="t" anchorCtr="0">
            <a:noAutofit/>
          </a:bodyPr>
          <a:lstStyle>
            <a:lvl1pPr marL="0" marR="0" indent="0" algn="l" defTabSz="521330" rtl="0" eaLnBrk="1" fontAlgn="auto" latinLnBrk="0" hangingPunct="1">
              <a:lnSpc>
                <a:spcPts val="19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aseline="0">
                <a:solidFill>
                  <a:srgbClr val="636262"/>
                </a:solidFill>
              </a:defRPr>
            </a:lvl1pPr>
            <a:lvl2pPr marL="521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3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7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kicker</a:t>
            </a:r>
            <a:endParaRPr lang="en-US"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8143" y="512307"/>
            <a:ext cx="11385536" cy="57688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rgbClr val="87B39F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12078" y="29278"/>
            <a:ext cx="689939" cy="28528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FA66E-1F77-FD4D-B95B-71A4BFAB2464}" type="slidenum">
              <a:rPr lang="en-US" smtClean="0">
                <a:solidFill>
                  <a:srgbClr val="4F4E4E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F4E4E">
                  <a:tint val="75000"/>
                </a:srgbClr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433101" y="4059919"/>
            <a:ext cx="3309589" cy="1853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4" hasCustomPrompt="1"/>
          </p:nvPr>
        </p:nvSpPr>
        <p:spPr>
          <a:xfrm>
            <a:off x="929064" y="4240956"/>
            <a:ext cx="2228776" cy="303685"/>
          </a:xfrm>
        </p:spPr>
        <p:txBody>
          <a:bodyPr>
            <a:noAutofit/>
          </a:bodyPr>
          <a:lstStyle>
            <a:lvl1pPr algn="ctr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Role: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4527931" y="4059919"/>
            <a:ext cx="3309589" cy="1853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 hasCustomPrompt="1"/>
          </p:nvPr>
        </p:nvSpPr>
        <p:spPr>
          <a:xfrm>
            <a:off x="5037275" y="4240956"/>
            <a:ext cx="2228776" cy="303685"/>
          </a:xfrm>
        </p:spPr>
        <p:txBody>
          <a:bodyPr>
            <a:noAutofit/>
          </a:bodyPr>
          <a:lstStyle>
            <a:lvl1pPr algn="ctr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Role: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8509230" y="4059919"/>
            <a:ext cx="3309589" cy="1853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35" hasCustomPrompt="1"/>
          </p:nvPr>
        </p:nvSpPr>
        <p:spPr>
          <a:xfrm>
            <a:off x="8988395" y="4240956"/>
            <a:ext cx="2228776" cy="303685"/>
          </a:xfrm>
        </p:spPr>
        <p:txBody>
          <a:bodyPr>
            <a:noAutofit/>
          </a:bodyPr>
          <a:lstStyle>
            <a:lvl1pPr algn="ctr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Role: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004098" y="4827006"/>
            <a:ext cx="1972969" cy="71779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195214" y="4827006"/>
            <a:ext cx="1972969" cy="71779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9139114" y="4828232"/>
            <a:ext cx="1972969" cy="71779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3559734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 userDrawn="1"/>
        </p:nvSpPr>
        <p:spPr>
          <a:xfrm>
            <a:off x="6263281" y="2750640"/>
            <a:ext cx="2712155" cy="2525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58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6496006" y="3325435"/>
            <a:ext cx="2228775" cy="487884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4F4E4E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61" name="Picture Placeholder 27"/>
          <p:cNvSpPr>
            <a:spLocks noGrp="1"/>
          </p:cNvSpPr>
          <p:nvPr>
            <p:ph type="pic" sz="quarter" idx="33"/>
          </p:nvPr>
        </p:nvSpPr>
        <p:spPr>
          <a:xfrm>
            <a:off x="6818005" y="1927105"/>
            <a:ext cx="1648422" cy="1235117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462227" y="1089184"/>
            <a:ext cx="11389463" cy="443817"/>
          </a:xfrm>
        </p:spPr>
        <p:txBody>
          <a:bodyPr anchor="t" anchorCtr="0">
            <a:noAutofit/>
          </a:bodyPr>
          <a:lstStyle>
            <a:lvl1pPr marL="0" marR="0" indent="0" algn="l" defTabSz="521330" rtl="0" eaLnBrk="1" fontAlgn="auto" latinLnBrk="0" hangingPunct="1">
              <a:lnSpc>
                <a:spcPts val="19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aseline="0">
                <a:solidFill>
                  <a:srgbClr val="636262"/>
                </a:solidFill>
              </a:defRPr>
            </a:lvl1pPr>
            <a:lvl2pPr marL="521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3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7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8563" y="509333"/>
            <a:ext cx="11385536" cy="57688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rgbClr val="87B39F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12078" y="29278"/>
            <a:ext cx="689939" cy="28528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FA66E-1F77-FD4D-B95B-71A4BFAB2464}" type="slidenum">
              <a:rPr lang="en-US" smtClean="0">
                <a:solidFill>
                  <a:srgbClr val="4F4E4E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F4E4E">
                  <a:tint val="75000"/>
                </a:srgbClr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6263277" y="4015991"/>
            <a:ext cx="2712154" cy="1853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4" hasCustomPrompt="1"/>
          </p:nvPr>
        </p:nvSpPr>
        <p:spPr>
          <a:xfrm>
            <a:off x="6496007" y="4174621"/>
            <a:ext cx="2228776" cy="303685"/>
          </a:xfrm>
        </p:spPr>
        <p:txBody>
          <a:bodyPr>
            <a:noAutofit/>
          </a:bodyPr>
          <a:lstStyle>
            <a:lvl1pPr algn="ctr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Role: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455805" y="2750640"/>
            <a:ext cx="2712155" cy="2525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688530" y="3325435"/>
            <a:ext cx="2228775" cy="487884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4F4E4E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27"/>
          <p:cNvSpPr>
            <a:spLocks noGrp="1"/>
          </p:cNvSpPr>
          <p:nvPr>
            <p:ph type="pic" sz="quarter" idx="36"/>
          </p:nvPr>
        </p:nvSpPr>
        <p:spPr>
          <a:xfrm>
            <a:off x="1010530" y="1927105"/>
            <a:ext cx="1648422" cy="1235117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455801" y="4015991"/>
            <a:ext cx="2712154" cy="1853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42" name="Text Placeholder 19"/>
          <p:cNvSpPr>
            <a:spLocks noGrp="1"/>
          </p:cNvSpPr>
          <p:nvPr>
            <p:ph type="body" sz="quarter" idx="37" hasCustomPrompt="1"/>
          </p:nvPr>
        </p:nvSpPr>
        <p:spPr>
          <a:xfrm>
            <a:off x="688533" y="4174621"/>
            <a:ext cx="2228776" cy="303685"/>
          </a:xfrm>
        </p:spPr>
        <p:txBody>
          <a:bodyPr>
            <a:noAutofit/>
          </a:bodyPr>
          <a:lstStyle>
            <a:lvl1pPr algn="ctr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Role: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3341937" y="2750640"/>
            <a:ext cx="2712155" cy="2525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45" name="Text Placeholder 8"/>
          <p:cNvSpPr>
            <a:spLocks noGrp="1"/>
          </p:cNvSpPr>
          <p:nvPr>
            <p:ph type="body" sz="quarter" idx="38" hasCustomPrompt="1"/>
          </p:nvPr>
        </p:nvSpPr>
        <p:spPr>
          <a:xfrm>
            <a:off x="3574662" y="3325435"/>
            <a:ext cx="2228775" cy="487884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4F4E4E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27"/>
          <p:cNvSpPr>
            <a:spLocks noGrp="1"/>
          </p:cNvSpPr>
          <p:nvPr>
            <p:ph type="pic" sz="quarter" idx="39"/>
          </p:nvPr>
        </p:nvSpPr>
        <p:spPr>
          <a:xfrm>
            <a:off x="3896662" y="1927105"/>
            <a:ext cx="1648422" cy="1235117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47" name="Rectangle 46"/>
          <p:cNvSpPr/>
          <p:nvPr userDrawn="1"/>
        </p:nvSpPr>
        <p:spPr>
          <a:xfrm>
            <a:off x="3341933" y="4015991"/>
            <a:ext cx="2712154" cy="1853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48" name="Text Placeholder 19"/>
          <p:cNvSpPr>
            <a:spLocks noGrp="1"/>
          </p:cNvSpPr>
          <p:nvPr>
            <p:ph type="body" sz="quarter" idx="40" hasCustomPrompt="1"/>
          </p:nvPr>
        </p:nvSpPr>
        <p:spPr>
          <a:xfrm>
            <a:off x="3574664" y="4174621"/>
            <a:ext cx="2228776" cy="303685"/>
          </a:xfrm>
        </p:spPr>
        <p:txBody>
          <a:bodyPr>
            <a:noAutofit/>
          </a:bodyPr>
          <a:lstStyle>
            <a:lvl1pPr algn="ctr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Role: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9153599" y="2750640"/>
            <a:ext cx="2712155" cy="2525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53" name="Text Placeholder 8"/>
          <p:cNvSpPr>
            <a:spLocks noGrp="1"/>
          </p:cNvSpPr>
          <p:nvPr>
            <p:ph type="body" sz="quarter" idx="41" hasCustomPrompt="1"/>
          </p:nvPr>
        </p:nvSpPr>
        <p:spPr>
          <a:xfrm>
            <a:off x="9386327" y="3325435"/>
            <a:ext cx="2228775" cy="487884"/>
          </a:xfrm>
        </p:spPr>
        <p:txBody>
          <a:bodyPr>
            <a:noAutofit/>
          </a:bodyPr>
          <a:lstStyle>
            <a:lvl1pPr algn="ctr">
              <a:defRPr sz="1800">
                <a:solidFill>
                  <a:srgbClr val="4F4E4E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4" name="Picture Placeholder 27"/>
          <p:cNvSpPr>
            <a:spLocks noGrp="1"/>
          </p:cNvSpPr>
          <p:nvPr>
            <p:ph type="pic" sz="quarter" idx="42"/>
          </p:nvPr>
        </p:nvSpPr>
        <p:spPr>
          <a:xfrm>
            <a:off x="9708327" y="1927105"/>
            <a:ext cx="1648422" cy="1235117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57" name="Rectangle 56"/>
          <p:cNvSpPr/>
          <p:nvPr userDrawn="1"/>
        </p:nvSpPr>
        <p:spPr>
          <a:xfrm>
            <a:off x="9153595" y="4015991"/>
            <a:ext cx="2712154" cy="1853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279" tIns="36640" rIns="73279" bIns="36640" rtlCol="0" anchor="ctr"/>
          <a:lstStyle/>
          <a:p>
            <a:pPr algn="ctr" defTabSz="521122"/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59" name="Text Placeholder 19"/>
          <p:cNvSpPr>
            <a:spLocks noGrp="1"/>
          </p:cNvSpPr>
          <p:nvPr>
            <p:ph type="body" sz="quarter" idx="43" hasCustomPrompt="1"/>
          </p:nvPr>
        </p:nvSpPr>
        <p:spPr>
          <a:xfrm>
            <a:off x="9386325" y="4174621"/>
            <a:ext cx="2228776" cy="303685"/>
          </a:xfrm>
        </p:spPr>
        <p:txBody>
          <a:bodyPr>
            <a:noAutofit/>
          </a:bodyPr>
          <a:lstStyle>
            <a:lvl1pPr algn="ctr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Role: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839741" y="4736585"/>
            <a:ext cx="1972969" cy="71779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3715997" y="4737959"/>
            <a:ext cx="1972969" cy="71779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6592252" y="4737959"/>
            <a:ext cx="1972969" cy="71779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9550008" y="4742379"/>
            <a:ext cx="1972969" cy="71779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47826181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7"/>
          <p:cNvSpPr>
            <a:spLocks noGrp="1"/>
          </p:cNvSpPr>
          <p:nvPr>
            <p:ph type="pic" sz="quarter" idx="25" hasCustomPrompt="1"/>
          </p:nvPr>
        </p:nvSpPr>
        <p:spPr>
          <a:xfrm>
            <a:off x="445686" y="1927104"/>
            <a:ext cx="3297002" cy="1044243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55" name="Picture Placeholder 27"/>
          <p:cNvSpPr>
            <a:spLocks noGrp="1"/>
          </p:cNvSpPr>
          <p:nvPr>
            <p:ph type="pic" sz="quarter" idx="29" hasCustomPrompt="1"/>
          </p:nvPr>
        </p:nvSpPr>
        <p:spPr>
          <a:xfrm>
            <a:off x="8509230" y="1927103"/>
            <a:ext cx="3357573" cy="1044245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dirty="0"/>
              <a:t>Insert logo here</a:t>
            </a:r>
          </a:p>
        </p:txBody>
      </p:sp>
      <p:sp>
        <p:nvSpPr>
          <p:cNvPr id="61" name="Picture Placeholder 27"/>
          <p:cNvSpPr>
            <a:spLocks noGrp="1"/>
          </p:cNvSpPr>
          <p:nvPr>
            <p:ph type="pic" sz="quarter" idx="33" hasCustomPrompt="1"/>
          </p:nvPr>
        </p:nvSpPr>
        <p:spPr>
          <a:xfrm>
            <a:off x="4527929" y="1927101"/>
            <a:ext cx="3309586" cy="1044244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019" y="1089184"/>
            <a:ext cx="11389463" cy="443817"/>
          </a:xfrm>
        </p:spPr>
        <p:txBody>
          <a:bodyPr anchor="t" anchorCtr="0">
            <a:noAutofit/>
          </a:bodyPr>
          <a:lstStyle>
            <a:lvl1pPr marL="0" marR="0" indent="0" algn="l" defTabSz="521330" rtl="0" eaLnBrk="1" fontAlgn="auto" latinLnBrk="0" hangingPunct="1">
              <a:lnSpc>
                <a:spcPts val="19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aseline="0">
                <a:solidFill>
                  <a:srgbClr val="636262"/>
                </a:solidFill>
              </a:defRPr>
            </a:lvl1pPr>
            <a:lvl2pPr marL="521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3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7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9017" y="512307"/>
            <a:ext cx="11385536" cy="57688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rgbClr val="87B39F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12078" y="29278"/>
            <a:ext cx="689939" cy="28528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FA66E-1F77-FD4D-B95B-71A4BFAB2464}" type="slidenum">
              <a:rPr lang="en-US" smtClean="0">
                <a:solidFill>
                  <a:srgbClr val="4F4E4E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F4E4E">
                  <a:tint val="75000"/>
                </a:srgbClr>
              </a:solidFill>
            </a:endParaRP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37" hasCustomPrompt="1"/>
          </p:nvPr>
        </p:nvSpPr>
        <p:spPr>
          <a:xfrm>
            <a:off x="455802" y="2987585"/>
            <a:ext cx="3286886" cy="259382"/>
          </a:xfrm>
        </p:spPr>
        <p:txBody>
          <a:bodyPr>
            <a:noAutofit/>
          </a:bodyPr>
          <a:lstStyle>
            <a:lvl1pPr algn="l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38" hasCustomPrompt="1"/>
          </p:nvPr>
        </p:nvSpPr>
        <p:spPr>
          <a:xfrm>
            <a:off x="4527929" y="2987585"/>
            <a:ext cx="3309586" cy="259382"/>
          </a:xfrm>
        </p:spPr>
        <p:txBody>
          <a:bodyPr>
            <a:noAutofit/>
          </a:bodyPr>
          <a:lstStyle>
            <a:lvl1pPr algn="l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42" name="Text Placeholder 19"/>
          <p:cNvSpPr>
            <a:spLocks noGrp="1"/>
          </p:cNvSpPr>
          <p:nvPr>
            <p:ph type="body" sz="quarter" idx="39" hasCustomPrompt="1"/>
          </p:nvPr>
        </p:nvSpPr>
        <p:spPr>
          <a:xfrm>
            <a:off x="8515133" y="2987585"/>
            <a:ext cx="3351672" cy="259382"/>
          </a:xfrm>
        </p:spPr>
        <p:txBody>
          <a:bodyPr>
            <a:noAutofit/>
          </a:bodyPr>
          <a:lstStyle>
            <a:lvl1pPr algn="l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56559" y="3247390"/>
            <a:ext cx="3286470" cy="2095740"/>
          </a:xfrm>
        </p:spPr>
        <p:txBody>
          <a:bodyPr/>
          <a:lstStyle>
            <a:lvl1pPr algn="l"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527929" y="3247390"/>
            <a:ext cx="3309586" cy="2095740"/>
          </a:xfrm>
        </p:spPr>
        <p:txBody>
          <a:bodyPr/>
          <a:lstStyle>
            <a:lvl1pPr algn="l"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516683" y="3247390"/>
            <a:ext cx="3350125" cy="2095740"/>
          </a:xfrm>
        </p:spPr>
        <p:txBody>
          <a:bodyPr/>
          <a:lstStyle>
            <a:lvl1pPr algn="l"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395677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12078" y="29278"/>
            <a:ext cx="689939" cy="28528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FA66E-1F77-FD4D-B95B-71A4BFAB2464}" type="slidenum">
              <a:rPr lang="en-US" smtClean="0">
                <a:solidFill>
                  <a:srgbClr val="4F4E4E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F4E4E">
                  <a:tint val="75000"/>
                </a:srgbClr>
              </a:solidFill>
            </a:endParaRPr>
          </a:p>
        </p:txBody>
      </p:sp>
      <p:sp>
        <p:nvSpPr>
          <p:cNvPr id="34" name="Picture Placeholder 27"/>
          <p:cNvSpPr>
            <a:spLocks noGrp="1"/>
          </p:cNvSpPr>
          <p:nvPr>
            <p:ph type="pic" sz="quarter" idx="36" hasCustomPrompt="1"/>
          </p:nvPr>
        </p:nvSpPr>
        <p:spPr>
          <a:xfrm>
            <a:off x="455806" y="1927102"/>
            <a:ext cx="2702037" cy="1044242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dirty="0"/>
              <a:t>Insert logo here</a:t>
            </a:r>
          </a:p>
        </p:txBody>
      </p:sp>
      <p:sp>
        <p:nvSpPr>
          <p:cNvPr id="42" name="Text Placeholder 19"/>
          <p:cNvSpPr>
            <a:spLocks noGrp="1"/>
          </p:cNvSpPr>
          <p:nvPr>
            <p:ph type="body" sz="quarter" idx="37" hasCustomPrompt="1"/>
          </p:nvPr>
        </p:nvSpPr>
        <p:spPr>
          <a:xfrm>
            <a:off x="455806" y="2990101"/>
            <a:ext cx="2702037" cy="235070"/>
          </a:xfrm>
        </p:spPr>
        <p:txBody>
          <a:bodyPr>
            <a:noAutofit/>
          </a:bodyPr>
          <a:lstStyle>
            <a:lvl1pPr algn="l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38" hasCustomPrompt="1"/>
          </p:nvPr>
        </p:nvSpPr>
        <p:spPr>
          <a:xfrm>
            <a:off x="3404238" y="1927102"/>
            <a:ext cx="2702037" cy="1044242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dirty="0"/>
              <a:t>Insert logo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9" hasCustomPrompt="1"/>
          </p:nvPr>
        </p:nvSpPr>
        <p:spPr>
          <a:xfrm>
            <a:off x="3404238" y="2990101"/>
            <a:ext cx="2702037" cy="235070"/>
          </a:xfrm>
        </p:spPr>
        <p:txBody>
          <a:bodyPr>
            <a:noAutofit/>
          </a:bodyPr>
          <a:lstStyle>
            <a:lvl1pPr algn="l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38" name="Picture Placeholder 27"/>
          <p:cNvSpPr>
            <a:spLocks noGrp="1"/>
          </p:cNvSpPr>
          <p:nvPr>
            <p:ph type="pic" sz="quarter" idx="40" hasCustomPrompt="1"/>
          </p:nvPr>
        </p:nvSpPr>
        <p:spPr>
          <a:xfrm>
            <a:off x="6302568" y="1927102"/>
            <a:ext cx="2702037" cy="1044242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marR="0" indent="0" algn="l" defTabSz="2188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E4E"/>
              </a:buClr>
              <a:buSzPct val="100000"/>
              <a:buFontTx/>
              <a:buNone/>
              <a:tabLst>
                <a:tab pos="7028599" algn="l"/>
              </a:tabLst>
              <a:defRPr/>
            </a:lvl1pPr>
          </a:lstStyle>
          <a:p>
            <a:r>
              <a:rPr lang="en-US" dirty="0"/>
              <a:t>Insert logo here</a:t>
            </a:r>
          </a:p>
          <a:p>
            <a:endParaRPr lang="en-US" dirty="0"/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41" hasCustomPrompt="1"/>
          </p:nvPr>
        </p:nvSpPr>
        <p:spPr>
          <a:xfrm>
            <a:off x="6302568" y="2990101"/>
            <a:ext cx="2702037" cy="235070"/>
          </a:xfrm>
        </p:spPr>
        <p:txBody>
          <a:bodyPr>
            <a:noAutofit/>
          </a:bodyPr>
          <a:lstStyle>
            <a:lvl1pPr algn="l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50" name="Picture Placeholder 27"/>
          <p:cNvSpPr>
            <a:spLocks noGrp="1"/>
          </p:cNvSpPr>
          <p:nvPr>
            <p:ph type="pic" sz="quarter" idx="42" hasCustomPrompt="1"/>
          </p:nvPr>
        </p:nvSpPr>
        <p:spPr>
          <a:xfrm>
            <a:off x="9164772" y="1925281"/>
            <a:ext cx="2702037" cy="1044242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marR="0" indent="0" algn="l" defTabSz="2188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E4E"/>
              </a:buClr>
              <a:buSzPct val="100000"/>
              <a:buFontTx/>
              <a:buNone/>
              <a:tabLst>
                <a:tab pos="7028599" algn="l"/>
              </a:tabLst>
              <a:defRPr/>
            </a:lvl1pPr>
          </a:lstStyle>
          <a:p>
            <a:r>
              <a:rPr lang="en-US" dirty="0"/>
              <a:t>Insert logo here</a:t>
            </a:r>
          </a:p>
          <a:p>
            <a:endParaRPr lang="en-US" dirty="0"/>
          </a:p>
        </p:txBody>
      </p:sp>
      <p:sp>
        <p:nvSpPr>
          <p:cNvPr id="52" name="Text Placeholder 19"/>
          <p:cNvSpPr>
            <a:spLocks noGrp="1"/>
          </p:cNvSpPr>
          <p:nvPr>
            <p:ph type="body" sz="quarter" idx="43" hasCustomPrompt="1"/>
          </p:nvPr>
        </p:nvSpPr>
        <p:spPr>
          <a:xfrm>
            <a:off x="9164772" y="2988277"/>
            <a:ext cx="2702037" cy="235070"/>
          </a:xfrm>
        </p:spPr>
        <p:txBody>
          <a:bodyPr>
            <a:noAutofit/>
          </a:bodyPr>
          <a:lstStyle>
            <a:lvl1pPr algn="l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6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019" y="1089184"/>
            <a:ext cx="11389463" cy="443817"/>
          </a:xfrm>
        </p:spPr>
        <p:txBody>
          <a:bodyPr anchor="t" anchorCtr="0">
            <a:noAutofit/>
          </a:bodyPr>
          <a:lstStyle>
            <a:lvl1pPr marL="0" marR="0" indent="0" algn="l" defTabSz="521330" rtl="0" eaLnBrk="1" fontAlgn="auto" latinLnBrk="0" hangingPunct="1">
              <a:lnSpc>
                <a:spcPts val="19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aseline="0">
                <a:solidFill>
                  <a:srgbClr val="636262"/>
                </a:solidFill>
              </a:defRPr>
            </a:lvl1pPr>
            <a:lvl2pPr marL="521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3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7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9017" y="512307"/>
            <a:ext cx="11385536" cy="57688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rgbClr val="87B39F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56558" y="3247388"/>
            <a:ext cx="2701283" cy="2420430"/>
          </a:xfrm>
        </p:spPr>
        <p:txBody>
          <a:bodyPr/>
          <a:lstStyle>
            <a:lvl1pPr algn="l"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5" hasCustomPrompt="1"/>
          </p:nvPr>
        </p:nvSpPr>
        <p:spPr>
          <a:xfrm>
            <a:off x="3404987" y="3247388"/>
            <a:ext cx="2701283" cy="2420430"/>
          </a:xfrm>
        </p:spPr>
        <p:txBody>
          <a:bodyPr/>
          <a:lstStyle>
            <a:lvl1pPr algn="l"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303317" y="3225171"/>
            <a:ext cx="2701283" cy="2420430"/>
          </a:xfrm>
        </p:spPr>
        <p:txBody>
          <a:bodyPr/>
          <a:lstStyle>
            <a:lvl1pPr algn="l"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47" hasCustomPrompt="1"/>
          </p:nvPr>
        </p:nvSpPr>
        <p:spPr>
          <a:xfrm>
            <a:off x="9165522" y="3232861"/>
            <a:ext cx="2701283" cy="2420430"/>
          </a:xfrm>
        </p:spPr>
        <p:txBody>
          <a:bodyPr/>
          <a:lstStyle>
            <a:lvl1pPr algn="l"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1716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920" y="201168"/>
            <a:ext cx="10978516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609920" y="1040402"/>
            <a:ext cx="10978516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455803" y="1347155"/>
            <a:ext cx="2760825" cy="796755"/>
          </a:xfrm>
          <a:prstGeom prst="roundRect">
            <a:avLst>
              <a:gd name="adj" fmla="val 5858"/>
            </a:avLst>
          </a:prstGeom>
          <a:solidFill>
            <a:srgbClr val="7F9DD2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07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3322578" y="1349189"/>
            <a:ext cx="2760825" cy="796755"/>
          </a:xfrm>
          <a:prstGeom prst="roundRect">
            <a:avLst>
              <a:gd name="adj" fmla="val 5858"/>
            </a:avLst>
          </a:prstGeom>
          <a:solidFill>
            <a:srgbClr val="A5276C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07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>
            <a:off x="6165778" y="1347155"/>
            <a:ext cx="2760825" cy="796755"/>
          </a:xfrm>
          <a:prstGeom prst="roundRect">
            <a:avLst>
              <a:gd name="adj" fmla="val 5858"/>
            </a:avLst>
          </a:prstGeom>
          <a:solidFill>
            <a:srgbClr val="88BF61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07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 userDrawn="1"/>
        </p:nvSpPr>
        <p:spPr>
          <a:xfrm>
            <a:off x="9020765" y="1339498"/>
            <a:ext cx="2760825" cy="796755"/>
          </a:xfrm>
          <a:prstGeom prst="roundRect">
            <a:avLst>
              <a:gd name="adj" fmla="val 5858"/>
            </a:avLst>
          </a:prstGeom>
          <a:solidFill>
            <a:srgbClr val="346279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07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>
              <a:solidFill>
                <a:srgbClr val="FFFFFF"/>
              </a:solidFill>
            </a:endParaRP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12078" y="29278"/>
            <a:ext cx="689939" cy="28528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FA66E-1F77-FD4D-B95B-71A4BFAB2464}" type="slidenum">
              <a:rPr lang="en-US" smtClean="0">
                <a:solidFill>
                  <a:srgbClr val="4F4E4E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F4E4E">
                  <a:tint val="75000"/>
                </a:srgbClr>
              </a:solidFill>
            </a:endParaRPr>
          </a:p>
        </p:txBody>
      </p:sp>
      <p:sp>
        <p:nvSpPr>
          <p:cNvPr id="42" name="Text Placeholder 19"/>
          <p:cNvSpPr>
            <a:spLocks noGrp="1"/>
          </p:cNvSpPr>
          <p:nvPr>
            <p:ph type="body" sz="quarter" idx="37" hasCustomPrompt="1"/>
          </p:nvPr>
        </p:nvSpPr>
        <p:spPr>
          <a:xfrm>
            <a:off x="553182" y="1544930"/>
            <a:ext cx="1509259" cy="235070"/>
          </a:xfrm>
        </p:spPr>
        <p:txBody>
          <a:bodyPr>
            <a:noAutofit/>
          </a:bodyPr>
          <a:lstStyle>
            <a:lvl1pPr algn="l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39" hasCustomPrompt="1"/>
          </p:nvPr>
        </p:nvSpPr>
        <p:spPr>
          <a:xfrm>
            <a:off x="3485412" y="1544930"/>
            <a:ext cx="1509259" cy="235070"/>
          </a:xfrm>
        </p:spPr>
        <p:txBody>
          <a:bodyPr>
            <a:noAutofit/>
          </a:bodyPr>
          <a:lstStyle>
            <a:lvl1pPr algn="l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41" hasCustomPrompt="1"/>
          </p:nvPr>
        </p:nvSpPr>
        <p:spPr>
          <a:xfrm>
            <a:off x="6353247" y="1544930"/>
            <a:ext cx="1509259" cy="235070"/>
          </a:xfrm>
        </p:spPr>
        <p:txBody>
          <a:bodyPr>
            <a:noAutofit/>
          </a:bodyPr>
          <a:lstStyle>
            <a:lvl1pPr algn="l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52" name="Text Placeholder 19"/>
          <p:cNvSpPr>
            <a:spLocks noGrp="1"/>
          </p:cNvSpPr>
          <p:nvPr>
            <p:ph type="body" sz="quarter" idx="43" hasCustomPrompt="1"/>
          </p:nvPr>
        </p:nvSpPr>
        <p:spPr>
          <a:xfrm>
            <a:off x="9194115" y="1561429"/>
            <a:ext cx="1509259" cy="235070"/>
          </a:xfrm>
        </p:spPr>
        <p:txBody>
          <a:bodyPr>
            <a:noAutofit/>
          </a:bodyPr>
          <a:lstStyle>
            <a:lvl1pPr algn="l">
              <a:defRPr lang="en-US" sz="1000" b="1" u="none" baseline="0" smtClean="0">
                <a:latin typeface="Arial"/>
                <a:cs typeface="Arial"/>
              </a:defRPr>
            </a:lvl1pPr>
          </a:lstStyle>
          <a:p>
            <a:r>
              <a:rPr lang="en-US" dirty="0"/>
              <a:t>Subtitle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019" y="1089184"/>
            <a:ext cx="11389463" cy="443817"/>
          </a:xfrm>
        </p:spPr>
        <p:txBody>
          <a:bodyPr anchor="t" anchorCtr="0">
            <a:noAutofit/>
          </a:bodyPr>
          <a:lstStyle>
            <a:lvl1pPr marL="0" marR="0" indent="0" algn="l" defTabSz="521330" rtl="0" eaLnBrk="1" fontAlgn="auto" latinLnBrk="0" hangingPunct="1">
              <a:lnSpc>
                <a:spcPts val="19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aseline="0">
                <a:solidFill>
                  <a:srgbClr val="636262"/>
                </a:solidFill>
              </a:defRPr>
            </a:lvl1pPr>
            <a:lvl2pPr marL="521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3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7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2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29017" y="512307"/>
            <a:ext cx="11385536" cy="57688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rgbClr val="87B39F"/>
                </a:solidFill>
              </a:defRPr>
            </a:lvl1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3387281" y="3390823"/>
            <a:ext cx="2701283" cy="2420430"/>
          </a:xfrm>
        </p:spPr>
        <p:txBody>
          <a:bodyPr/>
          <a:lstStyle>
            <a:lvl1pPr algn="l"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7" hasCustomPrompt="1"/>
          </p:nvPr>
        </p:nvSpPr>
        <p:spPr>
          <a:xfrm>
            <a:off x="455800" y="3390823"/>
            <a:ext cx="2701283" cy="2420430"/>
          </a:xfrm>
        </p:spPr>
        <p:txBody>
          <a:bodyPr/>
          <a:lstStyle>
            <a:lvl1pPr algn="l"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6263533" y="3391005"/>
            <a:ext cx="2701283" cy="2420430"/>
          </a:xfrm>
        </p:spPr>
        <p:txBody>
          <a:bodyPr/>
          <a:lstStyle>
            <a:lvl1pPr algn="l"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49" hasCustomPrompt="1"/>
          </p:nvPr>
        </p:nvSpPr>
        <p:spPr>
          <a:xfrm>
            <a:off x="9113270" y="3390824"/>
            <a:ext cx="2701283" cy="2445171"/>
          </a:xfrm>
        </p:spPr>
        <p:txBody>
          <a:bodyPr/>
          <a:lstStyle>
            <a:lvl1pPr algn="l">
              <a:defRPr sz="1000"/>
            </a:lvl1pPr>
            <a:lvl2pPr algn="l">
              <a:defRPr sz="1000"/>
            </a:lvl2pPr>
            <a:lvl3pPr algn="l">
              <a:defRPr sz="1000"/>
            </a:lvl3pPr>
            <a:lvl4pPr algn="l">
              <a:defRPr sz="1000"/>
            </a:lvl4pPr>
            <a:lvl5pPr algn="l">
              <a:defRPr sz="1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8953" y="1421906"/>
            <a:ext cx="944907" cy="65588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315" y="1421905"/>
            <a:ext cx="892083" cy="6319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0853" y="1421906"/>
            <a:ext cx="938566" cy="6558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76875" y="1428886"/>
            <a:ext cx="784870" cy="6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6571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8800" y="777600"/>
            <a:ext cx="85104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8800" y="1731600"/>
            <a:ext cx="62244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  <a:p>
            <a:pPr lvl="1"/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1" y="4285961"/>
            <a:ext cx="3090428" cy="181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Freeform 8"/>
          <p:cNvSpPr>
            <a:spLocks/>
          </p:cNvSpPr>
          <p:nvPr userDrawn="1"/>
        </p:nvSpPr>
        <p:spPr bwMode="gray">
          <a:xfrm>
            <a:off x="3084569" y="1633103"/>
            <a:ext cx="9113784" cy="3314111"/>
          </a:xfrm>
          <a:custGeom>
            <a:avLst/>
            <a:gdLst/>
            <a:ahLst/>
            <a:cxnLst>
              <a:cxn ang="0">
                <a:pos x="0" y="2464"/>
              </a:cxn>
              <a:cxn ang="0">
                <a:pos x="6761" y="0"/>
              </a:cxn>
              <a:cxn ang="0">
                <a:pos x="6761" y="1290"/>
              </a:cxn>
              <a:cxn ang="0">
                <a:pos x="0" y="2464"/>
              </a:cxn>
            </a:cxnLst>
            <a:rect l="0" t="0" r="r" b="b"/>
            <a:pathLst>
              <a:path w="6761" h="2464">
                <a:moveTo>
                  <a:pt x="0" y="2464"/>
                </a:moveTo>
                <a:lnTo>
                  <a:pt x="6761" y="0"/>
                </a:lnTo>
                <a:lnTo>
                  <a:pt x="6761" y="1290"/>
                </a:lnTo>
                <a:lnTo>
                  <a:pt x="0" y="2464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28" y="5751576"/>
            <a:ext cx="989153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5988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_photo_or_illustration_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8800" y="777600"/>
            <a:ext cx="85104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8800" y="1731600"/>
            <a:ext cx="62244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  <a:p>
            <a:pPr lvl="1"/>
            <a:endParaRPr lang="en-GB" dirty="0"/>
          </a:p>
        </p:txBody>
      </p:sp>
      <p:sp>
        <p:nvSpPr>
          <p:cNvPr id="12" name="Freeform 8"/>
          <p:cNvSpPr>
            <a:spLocks/>
          </p:cNvSpPr>
          <p:nvPr userDrawn="1"/>
        </p:nvSpPr>
        <p:spPr bwMode="gray">
          <a:xfrm>
            <a:off x="3084569" y="1633103"/>
            <a:ext cx="9113784" cy="3314111"/>
          </a:xfrm>
          <a:custGeom>
            <a:avLst/>
            <a:gdLst/>
            <a:ahLst/>
            <a:cxnLst>
              <a:cxn ang="0">
                <a:pos x="0" y="2464"/>
              </a:cxn>
              <a:cxn ang="0">
                <a:pos x="6761" y="0"/>
              </a:cxn>
              <a:cxn ang="0">
                <a:pos x="6761" y="1290"/>
              </a:cxn>
              <a:cxn ang="0">
                <a:pos x="0" y="2464"/>
              </a:cxn>
            </a:cxnLst>
            <a:rect l="0" t="0" r="r" b="b"/>
            <a:pathLst>
              <a:path w="6761" h="2464">
                <a:moveTo>
                  <a:pt x="0" y="2464"/>
                </a:moveTo>
                <a:lnTo>
                  <a:pt x="6761" y="0"/>
                </a:lnTo>
                <a:lnTo>
                  <a:pt x="6761" y="1290"/>
                </a:lnTo>
                <a:lnTo>
                  <a:pt x="0" y="2464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Freeform 6"/>
          <p:cNvSpPr/>
          <p:nvPr userDrawn="1"/>
        </p:nvSpPr>
        <p:spPr>
          <a:xfrm>
            <a:off x="-6348" y="2344616"/>
            <a:ext cx="3098800" cy="3745035"/>
          </a:xfrm>
          <a:custGeom>
            <a:avLst/>
            <a:gdLst>
              <a:gd name="connsiteX0" fmla="*/ 0 w 3098800"/>
              <a:gd name="connsiteY0" fmla="*/ 1803400 h 1803400"/>
              <a:gd name="connsiteX1" fmla="*/ 0 w 3098800"/>
              <a:gd name="connsiteY1" fmla="*/ 0 h 1803400"/>
              <a:gd name="connsiteX2" fmla="*/ 3098800 w 3098800"/>
              <a:gd name="connsiteY2" fmla="*/ 654050 h 1803400"/>
              <a:gd name="connsiteX3" fmla="*/ 0 w 3098800"/>
              <a:gd name="connsiteY3" fmla="*/ 1803400 h 1803400"/>
              <a:gd name="connsiteX0" fmla="*/ 0 w 3098800"/>
              <a:gd name="connsiteY0" fmla="*/ 3745035 h 3745035"/>
              <a:gd name="connsiteX1" fmla="*/ 0 w 3098800"/>
              <a:gd name="connsiteY1" fmla="*/ 0 h 3745035"/>
              <a:gd name="connsiteX2" fmla="*/ 3098800 w 3098800"/>
              <a:gd name="connsiteY2" fmla="*/ 2595685 h 3745035"/>
              <a:gd name="connsiteX3" fmla="*/ 0 w 3098800"/>
              <a:gd name="connsiteY3" fmla="*/ 3745035 h 374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8800" h="3745035">
                <a:moveTo>
                  <a:pt x="0" y="3745035"/>
                </a:moveTo>
                <a:lnTo>
                  <a:pt x="0" y="0"/>
                </a:lnTo>
                <a:lnTo>
                  <a:pt x="3098800" y="2595685"/>
                </a:lnTo>
                <a:lnTo>
                  <a:pt x="0" y="3745035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TextBox 6"/>
          <p:cNvSpPr txBox="1"/>
          <p:nvPr userDrawn="1"/>
        </p:nvSpPr>
        <p:spPr>
          <a:xfrm>
            <a:off x="91779" y="3863841"/>
            <a:ext cx="1830807" cy="160659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600"/>
              </a:spcAft>
              <a:buClr>
                <a:srgbClr val="FFD200"/>
              </a:buClr>
              <a:buSzPct val="70000"/>
            </a:pPr>
            <a:r>
              <a:rPr lang="en-US" sz="2000" b="1" dirty="0">
                <a:solidFill>
                  <a:srgbClr val="FFD200"/>
                </a:solidFill>
                <a:latin typeface="EYInterstate Light" panose="02000506000000020004" pitchFamily="2" charset="0"/>
              </a:rPr>
              <a:t>Placeholder image — to replace this image, select View&gt;Notes Page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28" y="5751576"/>
            <a:ext cx="989153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6186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1798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9047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278" y="1425575"/>
            <a:ext cx="5387604" cy="47196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191" y="1425575"/>
            <a:ext cx="5387604" cy="47196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8344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30552"/>
            <a:ext cx="5393208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4832" y="2130552"/>
            <a:ext cx="5393208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7" y="1425575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04832" y="1425575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86905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804" y="1025528"/>
            <a:ext cx="10978515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rgbClr val="FFE600"/>
                </a:solidFill>
                <a:latin typeface="EYInterstate Light" panose="02000506000000020004" pitchFamily="2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6044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walkehe\Desktop\Resources\EY Images\Royalty free\Cloud\14H0306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0"/>
            <a:ext cx="12393919" cy="684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"/>
          <p:cNvSpPr>
            <a:spLocks noChangeAspect="1"/>
          </p:cNvSpPr>
          <p:nvPr userDrawn="1"/>
        </p:nvSpPr>
        <p:spPr>
          <a:xfrm>
            <a:off x="296883" y="510638"/>
            <a:ext cx="7695211" cy="3847606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  <a:gd name="connsiteX0" fmla="*/ 3182 w 6753225"/>
              <a:gd name="connsiteY0" fmla="*/ 1312615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3182 w 6753225"/>
              <a:gd name="connsiteY4" fmla="*/ 1312615 h 3400425"/>
              <a:gd name="connsiteX0" fmla="*/ 3182 w 6753225"/>
              <a:gd name="connsiteY0" fmla="*/ 67426 h 2155236"/>
              <a:gd name="connsiteX1" fmla="*/ 6619689 w 6753225"/>
              <a:gd name="connsiteY1" fmla="*/ 0 h 2155236"/>
              <a:gd name="connsiteX2" fmla="*/ 6753225 w 6753225"/>
              <a:gd name="connsiteY2" fmla="*/ 2155236 h 2155236"/>
              <a:gd name="connsiteX3" fmla="*/ 0 w 6753225"/>
              <a:gd name="connsiteY3" fmla="*/ 2155236 h 2155236"/>
              <a:gd name="connsiteX4" fmla="*/ 3182 w 6753225"/>
              <a:gd name="connsiteY4" fmla="*/ 67426 h 2155236"/>
              <a:gd name="connsiteX0" fmla="*/ 3182 w 6769917"/>
              <a:gd name="connsiteY0" fmla="*/ 1306570 h 3394380"/>
              <a:gd name="connsiteX1" fmla="*/ 6769917 w 6769917"/>
              <a:gd name="connsiteY1" fmla="*/ 0 h 3394380"/>
              <a:gd name="connsiteX2" fmla="*/ 6753225 w 6769917"/>
              <a:gd name="connsiteY2" fmla="*/ 3394380 h 3394380"/>
              <a:gd name="connsiteX3" fmla="*/ 0 w 6769917"/>
              <a:gd name="connsiteY3" fmla="*/ 3394380 h 3394380"/>
              <a:gd name="connsiteX4" fmla="*/ 3182 w 6769917"/>
              <a:gd name="connsiteY4" fmla="*/ 1306570 h 3394380"/>
              <a:gd name="connsiteX0" fmla="*/ 223 w 6771131"/>
              <a:gd name="connsiteY0" fmla="*/ 1297504 h 3394380"/>
              <a:gd name="connsiteX1" fmla="*/ 6771131 w 6771131"/>
              <a:gd name="connsiteY1" fmla="*/ 0 h 3394380"/>
              <a:gd name="connsiteX2" fmla="*/ 6754439 w 6771131"/>
              <a:gd name="connsiteY2" fmla="*/ 3394380 h 3394380"/>
              <a:gd name="connsiteX3" fmla="*/ 1214 w 6771131"/>
              <a:gd name="connsiteY3" fmla="*/ 3394380 h 3394380"/>
              <a:gd name="connsiteX4" fmla="*/ 223 w 6771131"/>
              <a:gd name="connsiteY4" fmla="*/ 1297504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58493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69621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5185" h="3394380">
                <a:moveTo>
                  <a:pt x="105" y="1297505"/>
                </a:moveTo>
                <a:lnTo>
                  <a:pt x="6775185" y="0"/>
                </a:lnTo>
                <a:cubicBezTo>
                  <a:pt x="6773330" y="1131460"/>
                  <a:pt x="6771476" y="2262920"/>
                  <a:pt x="6769621" y="3394380"/>
                </a:cubicBezTo>
                <a:lnTo>
                  <a:pt x="5268" y="3394380"/>
                </a:lnTo>
                <a:cubicBezTo>
                  <a:pt x="6329" y="2698443"/>
                  <a:pt x="-956" y="1993442"/>
                  <a:pt x="105" y="1297505"/>
                </a:cubicBez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19399" y="2239544"/>
            <a:ext cx="5615603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19399" y="3217952"/>
            <a:ext cx="5615603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5340096"/>
            <a:ext cx="987552" cy="1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9387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ChangeAspect="1"/>
          </p:cNvSpPr>
          <p:nvPr userDrawn="1"/>
        </p:nvSpPr>
        <p:spPr bwMode="gray">
          <a:xfrm rot="10800000">
            <a:off x="4370832" y="457200"/>
            <a:ext cx="7221424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809745" y="1737360"/>
            <a:ext cx="640080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809745" y="2724912"/>
            <a:ext cx="640080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55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801" y="6243638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" y="612648"/>
            <a:ext cx="7731674" cy="357530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05842" y="2240280"/>
            <a:ext cx="6879463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05842" y="3218688"/>
            <a:ext cx="6879463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5888736"/>
            <a:ext cx="3780001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4094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9" y="385087"/>
            <a:ext cx="5413375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5686861"/>
            <a:ext cx="3780001" cy="6187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96696" y="1691640"/>
            <a:ext cx="45974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996696" y="2660904"/>
            <a:ext cx="459740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2794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alkehe\Desktop\Resources\EY Images\Royalty free\Cloud\14H05456_RM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770" y="-1"/>
            <a:ext cx="1221312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-14771" y="-11872"/>
            <a:ext cx="12210219" cy="6857999"/>
          </a:xfrm>
          <a:prstGeom prst="rect">
            <a:avLst/>
          </a:prstGeom>
          <a:solidFill>
            <a:srgbClr val="333333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9" y="385087"/>
            <a:ext cx="5413375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5686861"/>
            <a:ext cx="3780001" cy="6187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96696" y="1691640"/>
            <a:ext cx="45974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996696" y="2660904"/>
            <a:ext cx="459740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8" name="Group 7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71749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alkehe\Desktop\Resources\EY Images\Royalty free\14H0519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" y="-1"/>
            <a:ext cx="12198349" cy="684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9" y="385087"/>
            <a:ext cx="5413375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5686861"/>
            <a:ext cx="3780001" cy="6187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96696" y="1691640"/>
            <a:ext cx="45974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996696" y="2660904"/>
            <a:ext cx="459740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8" name="Group 7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232767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alkehe\Desktop\Resources\EY Images\Royalty free\Cloud\14H02538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121983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-11869" y="3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9" y="385087"/>
            <a:ext cx="5413375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5686861"/>
            <a:ext cx="3780001" cy="6187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96696" y="1691640"/>
            <a:ext cx="45974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996696" y="2660904"/>
            <a:ext cx="459740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7" name="Group 6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02564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eam (legac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1628777"/>
            <a:ext cx="12198350" cy="4469625"/>
            <a:chOff x="0" y="1628775"/>
            <a:chExt cx="12198350" cy="4469625"/>
          </a:xfrm>
        </p:grpSpPr>
        <p:sp>
          <p:nvSpPr>
            <p:cNvPr id="12" name="Freeform 8"/>
            <p:cNvSpPr>
              <a:spLocks/>
            </p:cNvSpPr>
            <p:nvPr userDrawn="1"/>
          </p:nvSpPr>
          <p:spPr bwMode="gray">
            <a:xfrm>
              <a:off x="3072661" y="1628775"/>
              <a:ext cx="9125689" cy="3318440"/>
            </a:xfrm>
            <a:custGeom>
              <a:avLst/>
              <a:gdLst/>
              <a:ahLst/>
              <a:cxnLst>
                <a:cxn ang="0">
                  <a:pos x="0" y="2464"/>
                </a:cxn>
                <a:cxn ang="0">
                  <a:pos x="6761" y="0"/>
                </a:cxn>
                <a:cxn ang="0">
                  <a:pos x="6761" y="1290"/>
                </a:cxn>
                <a:cxn ang="0">
                  <a:pos x="0" y="2464"/>
                </a:cxn>
              </a:cxnLst>
              <a:rect l="0" t="0" r="r" b="b"/>
              <a:pathLst>
                <a:path w="6761" h="2464">
                  <a:moveTo>
                    <a:pt x="0" y="2464"/>
                  </a:moveTo>
                  <a:lnTo>
                    <a:pt x="6761" y="0"/>
                  </a:lnTo>
                  <a:lnTo>
                    <a:pt x="6761" y="1290"/>
                  </a:lnTo>
                  <a:lnTo>
                    <a:pt x="0" y="2464"/>
                  </a:lnTo>
                  <a:close/>
                </a:path>
              </a:pathLst>
            </a:custGeom>
            <a:solidFill>
              <a:srgbClr val="FFE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</a:endParaRP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4291200"/>
              <a:ext cx="3078523" cy="180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81530" y="777600"/>
            <a:ext cx="8509385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081528" y="1731938"/>
            <a:ext cx="6222953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28" y="5751576"/>
            <a:ext cx="989153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2103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425600"/>
            <a:ext cx="10978515" cy="4700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95518" y="6409944"/>
            <a:ext cx="137160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5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5476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95518" y="6409944"/>
            <a:ext cx="137160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5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24317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56616">
              <a:defRPr/>
            </a:lvl2pPr>
            <a:lvl3pPr marL="713232">
              <a:defRPr/>
            </a:lvl3pPr>
            <a:lvl4pPr marL="1069848">
              <a:defRPr/>
            </a:lvl4pPr>
            <a:lvl5pPr marL="1426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95518" y="6409944"/>
            <a:ext cx="137160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5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71511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95518" y="6409944"/>
            <a:ext cx="1371600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5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85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95518" y="6409944"/>
            <a:ext cx="1371600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5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2803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425577"/>
            <a:ext cx="5387604" cy="470058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31" y="1425577"/>
            <a:ext cx="5387604" cy="4700589"/>
          </a:xfr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GB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95518" y="6409944"/>
            <a:ext cx="1371600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5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0191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2130551"/>
            <a:ext cx="5393208" cy="39959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 marL="1081088" indent="-357188"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2130551"/>
            <a:ext cx="5393208" cy="39959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12648" y="1427144"/>
            <a:ext cx="5393208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427144"/>
            <a:ext cx="5393208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>
          <a:xfrm>
            <a:off x="1495518" y="6409944"/>
            <a:ext cx="137160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3453000" y="6409944"/>
            <a:ext cx="4581585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58598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804" y="1025528"/>
            <a:ext cx="10978515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rgbClr val="FFE600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1495518" y="6409944"/>
            <a:ext cx="1371600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453000" y="6409944"/>
            <a:ext cx="4581585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5229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800" y="6245352"/>
            <a:ext cx="10978515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495518" y="6409944"/>
            <a:ext cx="137160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5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4447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374694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walkehe\Pictures\14H01477_RF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1868" y="0"/>
            <a:ext cx="103264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-15636" y="-89310"/>
            <a:ext cx="12210219" cy="6947310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1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Parallelogram 1"/>
          <p:cNvSpPr/>
          <p:nvPr userDrawn="1"/>
        </p:nvSpPr>
        <p:spPr>
          <a:xfrm flipH="1">
            <a:off x="4344933" y="3952037"/>
            <a:ext cx="5928776" cy="2938140"/>
          </a:xfrm>
          <a:custGeom>
            <a:avLst/>
            <a:gdLst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4723268 w 5586430"/>
              <a:gd name="connsiteY3" fmla="*/ 3452648 h 3452648"/>
              <a:gd name="connsiteX4" fmla="*/ 0 w 5586430"/>
              <a:gd name="connsiteY4" fmla="*/ 3452648 h 3452648"/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5306592 w 5586430"/>
              <a:gd name="connsiteY3" fmla="*/ 3421117 h 3452648"/>
              <a:gd name="connsiteX4" fmla="*/ 0 w 5586430"/>
              <a:gd name="connsiteY4" fmla="*/ 3452648 h 3452648"/>
              <a:gd name="connsiteX0" fmla="*/ 0 w 5586430"/>
              <a:gd name="connsiteY0" fmla="*/ 3452648 h 3463574"/>
              <a:gd name="connsiteX1" fmla="*/ 863162 w 5586430"/>
              <a:gd name="connsiteY1" fmla="*/ 0 h 3463574"/>
              <a:gd name="connsiteX2" fmla="*/ 5586430 w 5586430"/>
              <a:gd name="connsiteY2" fmla="*/ 0 h 3463574"/>
              <a:gd name="connsiteX3" fmla="*/ 5329338 w 5586430"/>
              <a:gd name="connsiteY3" fmla="*/ 3463574 h 3463574"/>
              <a:gd name="connsiteX4" fmla="*/ 0 w 5586430"/>
              <a:gd name="connsiteY4" fmla="*/ 3452648 h 3463574"/>
              <a:gd name="connsiteX0" fmla="*/ 0 w 5677922"/>
              <a:gd name="connsiteY0" fmla="*/ 3501441 h 3501441"/>
              <a:gd name="connsiteX1" fmla="*/ 954654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  <a:gd name="connsiteX0" fmla="*/ 0 w 5677922"/>
              <a:gd name="connsiteY0" fmla="*/ 3501441 h 3501441"/>
              <a:gd name="connsiteX1" fmla="*/ 706317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7922" h="3501441">
                <a:moveTo>
                  <a:pt x="0" y="3501441"/>
                </a:moveTo>
                <a:lnTo>
                  <a:pt x="706317" y="0"/>
                </a:lnTo>
                <a:lnTo>
                  <a:pt x="5677922" y="0"/>
                </a:lnTo>
                <a:lnTo>
                  <a:pt x="5420830" y="3463574"/>
                </a:lnTo>
                <a:lnTo>
                  <a:pt x="0" y="3501441"/>
                </a:lnTo>
                <a:close/>
              </a:path>
            </a:pathLst>
          </a:custGeom>
          <a:solidFill>
            <a:srgbClr val="FFFFFF">
              <a:alpha val="5882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Right Triangle 2"/>
          <p:cNvSpPr/>
          <p:nvPr userDrawn="1"/>
        </p:nvSpPr>
        <p:spPr>
          <a:xfrm flipV="1">
            <a:off x="-15638" y="-89310"/>
            <a:ext cx="4713762" cy="694731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00"/>
                </a:moveTo>
                <a:cubicBezTo>
                  <a:pt x="38" y="6561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0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Rectangle 24"/>
          <p:cNvSpPr/>
          <p:nvPr userDrawn="1"/>
        </p:nvSpPr>
        <p:spPr>
          <a:xfrm>
            <a:off x="-11868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610784" y="217333"/>
            <a:ext cx="10978515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622936"/>
      </p:ext>
    </p:extLst>
  </p:cSld>
  <p:clrMapOvr>
    <a:masterClrMapping/>
  </p:clrMapOvr>
  <p:hf sldNum="0" hdr="0" ftr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alkehe\Desktop\Resources\EY Images\Royalty free\Cloud\14H02538_RF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871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3" y="-48795"/>
            <a:ext cx="9680775" cy="6870478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1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24"/>
          <p:cNvSpPr/>
          <p:nvPr userDrawn="1"/>
        </p:nvSpPr>
        <p:spPr>
          <a:xfrm>
            <a:off x="-11868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610784" y="217333"/>
            <a:ext cx="10978515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ight Triangle 2"/>
          <p:cNvSpPr/>
          <p:nvPr userDrawn="1"/>
        </p:nvSpPr>
        <p:spPr>
          <a:xfrm flipV="1">
            <a:off x="6384418" y="-25103"/>
            <a:ext cx="5841841" cy="694437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  <a:gd name="connsiteX0" fmla="*/ 1 w 9960"/>
              <a:gd name="connsiteY0" fmla="*/ 10030 h 10072"/>
              <a:gd name="connsiteX1" fmla="*/ 4164 w 9960"/>
              <a:gd name="connsiteY1" fmla="*/ 0 h 10072"/>
              <a:gd name="connsiteX2" fmla="*/ 9960 w 9960"/>
              <a:gd name="connsiteY2" fmla="*/ 30 h 10072"/>
              <a:gd name="connsiteX3" fmla="*/ 8095 w 9960"/>
              <a:gd name="connsiteY3" fmla="*/ 10072 h 10072"/>
              <a:gd name="connsiteX4" fmla="*/ 1 w 9960"/>
              <a:gd name="connsiteY4" fmla="*/ 10030 h 10072"/>
              <a:gd name="connsiteX0" fmla="*/ 1 w 10048"/>
              <a:gd name="connsiteY0" fmla="*/ 9958 h 9966"/>
              <a:gd name="connsiteX1" fmla="*/ 4181 w 10048"/>
              <a:gd name="connsiteY1" fmla="*/ 0 h 9966"/>
              <a:gd name="connsiteX2" fmla="*/ 10000 w 10048"/>
              <a:gd name="connsiteY2" fmla="*/ 30 h 9966"/>
              <a:gd name="connsiteX3" fmla="*/ 10048 w 10048"/>
              <a:gd name="connsiteY3" fmla="*/ 9966 h 9966"/>
              <a:gd name="connsiteX4" fmla="*/ 1 w 10048"/>
              <a:gd name="connsiteY4" fmla="*/ 9958 h 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8" h="9966">
                <a:moveTo>
                  <a:pt x="1" y="9958"/>
                </a:moveTo>
                <a:cubicBezTo>
                  <a:pt x="-2" y="6544"/>
                  <a:pt x="4184" y="3414"/>
                  <a:pt x="4181" y="0"/>
                </a:cubicBezTo>
                <a:lnTo>
                  <a:pt x="10000" y="30"/>
                </a:lnTo>
                <a:lnTo>
                  <a:pt x="10048" y="9966"/>
                </a:lnTo>
                <a:lnTo>
                  <a:pt x="1" y="9958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21" name="Group 20"/>
          <p:cNvGrpSpPr/>
          <p:nvPr userDrawn="1"/>
        </p:nvGrpSpPr>
        <p:grpSpPr bwMode="black">
          <a:xfrm>
            <a:off x="11412181" y="66024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22" name="Freeform 21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22206"/>
      </p:ext>
    </p:extLst>
  </p:cSld>
  <p:clrMapOvr>
    <a:masterClrMapping/>
  </p:clrMapOvr>
  <p:hf sldNum="0" hdr="0" ftr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350" cy="6858001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6" name="Rectangle 24"/>
          <p:cNvSpPr/>
          <p:nvPr userDrawn="1"/>
        </p:nvSpPr>
        <p:spPr>
          <a:xfrm>
            <a:off x="-11866" y="175317"/>
            <a:ext cx="7194866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Title 14"/>
          <p:cNvSpPr>
            <a:spLocks noGrp="1"/>
          </p:cNvSpPr>
          <p:nvPr>
            <p:ph type="title" hasCustomPrompt="1"/>
          </p:nvPr>
        </p:nvSpPr>
        <p:spPr>
          <a:xfrm>
            <a:off x="610784" y="217333"/>
            <a:ext cx="10978515" cy="860400"/>
          </a:xfrm>
        </p:spPr>
        <p:txBody>
          <a:bodyPr/>
          <a:lstStyle>
            <a:lvl1pPr>
              <a:defRPr sz="6000">
                <a:solidFill>
                  <a:srgbClr val="434343"/>
                </a:solidFill>
                <a:latin typeface="Bradley Hand ITC" panose="03070402050302030203" pitchFamily="66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21467053"/>
      </p:ext>
    </p:extLst>
  </p:cSld>
  <p:clrMapOvr>
    <a:masterClrMapping/>
  </p:clrMapOvr>
  <p:hf sldNum="0" hdr="0" ftr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alkehe\Desktop\Resources\EY Images\Royalty free\Cloud\14H02538_RF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223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3" y="9225"/>
            <a:ext cx="9680775" cy="6871648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564573" y="22871"/>
            <a:ext cx="5633777" cy="6858000"/>
          </a:xfrm>
          <a:prstGeom prst="rect">
            <a:avLst/>
          </a:pr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7401388" y="1692395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24"/>
          <p:cNvSpPr/>
          <p:nvPr userDrawn="1"/>
        </p:nvSpPr>
        <p:spPr>
          <a:xfrm>
            <a:off x="-11868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610784" y="217333"/>
            <a:ext cx="10978515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2842530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8802" y="777600"/>
            <a:ext cx="85104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8800" y="1731600"/>
            <a:ext cx="62244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  <a:p>
            <a:pPr lvl="1"/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5" y="4285976"/>
            <a:ext cx="3090428" cy="181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Freeform 8"/>
          <p:cNvSpPr>
            <a:spLocks/>
          </p:cNvSpPr>
          <p:nvPr userDrawn="1"/>
        </p:nvSpPr>
        <p:spPr bwMode="gray">
          <a:xfrm>
            <a:off x="3084569" y="1633111"/>
            <a:ext cx="9113784" cy="3314111"/>
          </a:xfrm>
          <a:custGeom>
            <a:avLst/>
            <a:gdLst/>
            <a:ahLst/>
            <a:cxnLst>
              <a:cxn ang="0">
                <a:pos x="0" y="2464"/>
              </a:cxn>
              <a:cxn ang="0">
                <a:pos x="6761" y="0"/>
              </a:cxn>
              <a:cxn ang="0">
                <a:pos x="6761" y="1290"/>
              </a:cxn>
              <a:cxn ang="0">
                <a:pos x="0" y="2464"/>
              </a:cxn>
            </a:cxnLst>
            <a:rect l="0" t="0" r="r" b="b"/>
            <a:pathLst>
              <a:path w="6761" h="2464">
                <a:moveTo>
                  <a:pt x="0" y="2464"/>
                </a:moveTo>
                <a:lnTo>
                  <a:pt x="6761" y="0"/>
                </a:lnTo>
                <a:lnTo>
                  <a:pt x="6761" y="1290"/>
                </a:lnTo>
                <a:lnTo>
                  <a:pt x="0" y="2464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33" y="5751576"/>
            <a:ext cx="989154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9236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alkehe\Desktop\Resources\EY Images\Royalty free\Cloud\14H02538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2872"/>
            <a:ext cx="12198350" cy="683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-11868" y="-12963"/>
            <a:ext cx="12198350" cy="6906795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3862316"/>
            <a:ext cx="12198350" cy="2995684"/>
          </a:xfrm>
          <a:prstGeom prst="rect">
            <a:avLst/>
          </a:prstGeom>
          <a:gradFill>
            <a:gsLst>
              <a:gs pos="0">
                <a:srgbClr val="333333">
                  <a:alpha val="0"/>
                </a:srgbClr>
              </a:gs>
              <a:gs pos="100000">
                <a:srgbClr val="333333"/>
              </a:gs>
            </a:gsLst>
            <a:lin ang="54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624431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24"/>
          <p:cNvSpPr/>
          <p:nvPr userDrawn="1"/>
        </p:nvSpPr>
        <p:spPr>
          <a:xfrm>
            <a:off x="-11868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610784" y="217333"/>
            <a:ext cx="10978515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750850"/>
      </p:ext>
    </p:extLst>
  </p:cSld>
  <p:clrMapOvr>
    <a:masterClrMapping/>
  </p:clrMapOvr>
  <p:hf sldNum="0" hdr="0" ftr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alkehe\Pictures\14H02249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35347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2210219" cy="6858000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Right Triangle 2"/>
          <p:cNvSpPr/>
          <p:nvPr userDrawn="1"/>
        </p:nvSpPr>
        <p:spPr>
          <a:xfrm rot="10800000" flipV="1">
            <a:off x="730779" y="2"/>
            <a:ext cx="4713762" cy="685799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00"/>
                </a:moveTo>
                <a:cubicBezTo>
                  <a:pt x="38" y="6561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0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7164390" y="2033588"/>
            <a:ext cx="4433887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20" name="Freeform 19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cxnSp>
        <p:nvCxnSpPr>
          <p:cNvPr id="4" name="Straight Connector 3"/>
          <p:cNvCxnSpPr/>
          <p:nvPr userDrawn="1"/>
        </p:nvCxnSpPr>
        <p:spPr>
          <a:xfrm>
            <a:off x="450596" y="0"/>
            <a:ext cx="918632" cy="6858000"/>
          </a:xfrm>
          <a:prstGeom prst="line">
            <a:avLst/>
          </a:prstGeom>
          <a:ln w="57150">
            <a:solidFill>
              <a:srgbClr val="3333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19208" y="10506"/>
            <a:ext cx="918632" cy="6858000"/>
          </a:xfrm>
          <a:prstGeom prst="line">
            <a:avLst/>
          </a:prstGeom>
          <a:ln w="57150">
            <a:solidFill>
              <a:srgbClr val="3333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4"/>
          <p:cNvSpPr/>
          <p:nvPr userDrawn="1"/>
        </p:nvSpPr>
        <p:spPr>
          <a:xfrm rot="10800000">
            <a:off x="1237840" y="175317"/>
            <a:ext cx="10952496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24568" y="236888"/>
            <a:ext cx="10978515" cy="8604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solidFill>
                  <a:srgbClr val="434343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07358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alkehe\Pictures\14H02249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-11869" y="2"/>
            <a:ext cx="12210219" cy="70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-15636" y="-1"/>
            <a:ext cx="12210219" cy="7047186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1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ight Triangle 2"/>
          <p:cNvSpPr/>
          <p:nvPr userDrawn="1"/>
        </p:nvSpPr>
        <p:spPr>
          <a:xfrm flipV="1">
            <a:off x="-15638" y="1"/>
            <a:ext cx="4713762" cy="704718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00"/>
                </a:moveTo>
                <a:cubicBezTo>
                  <a:pt x="38" y="6561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0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" name="Rectangle 24"/>
          <p:cNvSpPr/>
          <p:nvPr userDrawn="1"/>
        </p:nvSpPr>
        <p:spPr>
          <a:xfrm>
            <a:off x="-11867" y="149093"/>
            <a:ext cx="9902288" cy="842400"/>
          </a:xfrm>
          <a:custGeom>
            <a:avLst/>
            <a:gdLst>
              <a:gd name="connsiteX0" fmla="*/ 0 w 9663480"/>
              <a:gd name="connsiteY0" fmla="*/ 0 h 842400"/>
              <a:gd name="connsiteX1" fmla="*/ 9663480 w 9663480"/>
              <a:gd name="connsiteY1" fmla="*/ 0 h 842400"/>
              <a:gd name="connsiteX2" fmla="*/ 9663480 w 9663480"/>
              <a:gd name="connsiteY2" fmla="*/ 842400 h 842400"/>
              <a:gd name="connsiteX3" fmla="*/ 0 w 9663480"/>
              <a:gd name="connsiteY3" fmla="*/ 842400 h 842400"/>
              <a:gd name="connsiteX4" fmla="*/ 0 w 9663480"/>
              <a:gd name="connsiteY4" fmla="*/ 0 h 842400"/>
              <a:gd name="connsiteX0" fmla="*/ 0 w 9663480"/>
              <a:gd name="connsiteY0" fmla="*/ 0 h 842400"/>
              <a:gd name="connsiteX1" fmla="*/ 9663480 w 9663480"/>
              <a:gd name="connsiteY1" fmla="*/ 0 h 842400"/>
              <a:gd name="connsiteX2" fmla="*/ 8817319 w 9663480"/>
              <a:gd name="connsiteY2" fmla="*/ 842400 h 842400"/>
              <a:gd name="connsiteX3" fmla="*/ 0 w 9663480"/>
              <a:gd name="connsiteY3" fmla="*/ 842400 h 842400"/>
              <a:gd name="connsiteX4" fmla="*/ 0 w 9663480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3480" h="842400">
                <a:moveTo>
                  <a:pt x="0" y="0"/>
                </a:moveTo>
                <a:lnTo>
                  <a:pt x="9663480" y="0"/>
                </a:lnTo>
                <a:lnTo>
                  <a:pt x="8817319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Title 14"/>
          <p:cNvSpPr>
            <a:spLocks noGrp="1"/>
          </p:cNvSpPr>
          <p:nvPr>
            <p:ph type="title"/>
          </p:nvPr>
        </p:nvSpPr>
        <p:spPr>
          <a:xfrm>
            <a:off x="610784" y="217333"/>
            <a:ext cx="10978515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9702898"/>
      </p:ext>
    </p:extLst>
  </p:cSld>
  <p:clrMapOvr>
    <a:masterClrMapping/>
  </p:clrMapOvr>
  <p:hf sldNum="0" hdr="0" ftr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walkehe\Pictures\14H02249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869" y="2"/>
            <a:ext cx="12210219" cy="686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 userDrawn="1"/>
        </p:nvSpPr>
        <p:spPr>
          <a:xfrm>
            <a:off x="-15636" y="6300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1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ight Triangle 2"/>
          <p:cNvSpPr/>
          <p:nvPr userDrawn="1"/>
        </p:nvSpPr>
        <p:spPr>
          <a:xfrm flipV="1">
            <a:off x="-15638" y="2"/>
            <a:ext cx="4713762" cy="685799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00"/>
                </a:moveTo>
                <a:cubicBezTo>
                  <a:pt x="38" y="6561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0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2" name="Rectangle 24"/>
          <p:cNvSpPr/>
          <p:nvPr userDrawn="1"/>
        </p:nvSpPr>
        <p:spPr>
          <a:xfrm>
            <a:off x="-11868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Parallelogram 1"/>
          <p:cNvSpPr/>
          <p:nvPr userDrawn="1"/>
        </p:nvSpPr>
        <p:spPr>
          <a:xfrm flipH="1">
            <a:off x="4344932" y="3952038"/>
            <a:ext cx="5902897" cy="2912261"/>
          </a:xfrm>
          <a:custGeom>
            <a:avLst/>
            <a:gdLst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4723268 w 5586430"/>
              <a:gd name="connsiteY3" fmla="*/ 3452648 h 3452648"/>
              <a:gd name="connsiteX4" fmla="*/ 0 w 5586430"/>
              <a:gd name="connsiteY4" fmla="*/ 3452648 h 3452648"/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5306592 w 5586430"/>
              <a:gd name="connsiteY3" fmla="*/ 3421117 h 3452648"/>
              <a:gd name="connsiteX4" fmla="*/ 0 w 5586430"/>
              <a:gd name="connsiteY4" fmla="*/ 3452648 h 3452648"/>
              <a:gd name="connsiteX0" fmla="*/ 0 w 5586430"/>
              <a:gd name="connsiteY0" fmla="*/ 3452648 h 3463574"/>
              <a:gd name="connsiteX1" fmla="*/ 863162 w 5586430"/>
              <a:gd name="connsiteY1" fmla="*/ 0 h 3463574"/>
              <a:gd name="connsiteX2" fmla="*/ 5586430 w 5586430"/>
              <a:gd name="connsiteY2" fmla="*/ 0 h 3463574"/>
              <a:gd name="connsiteX3" fmla="*/ 5329338 w 5586430"/>
              <a:gd name="connsiteY3" fmla="*/ 3463574 h 3463574"/>
              <a:gd name="connsiteX4" fmla="*/ 0 w 5586430"/>
              <a:gd name="connsiteY4" fmla="*/ 3452648 h 3463574"/>
              <a:gd name="connsiteX0" fmla="*/ 0 w 5677922"/>
              <a:gd name="connsiteY0" fmla="*/ 3501441 h 3501441"/>
              <a:gd name="connsiteX1" fmla="*/ 954654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  <a:gd name="connsiteX0" fmla="*/ 0 w 5677922"/>
              <a:gd name="connsiteY0" fmla="*/ 3501441 h 3501441"/>
              <a:gd name="connsiteX1" fmla="*/ 706317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  <a:gd name="connsiteX0" fmla="*/ 0 w 5677922"/>
              <a:gd name="connsiteY0" fmla="*/ 3501441 h 3501441"/>
              <a:gd name="connsiteX1" fmla="*/ 706317 w 5677922"/>
              <a:gd name="connsiteY1" fmla="*/ 0 h 3501441"/>
              <a:gd name="connsiteX2" fmla="*/ 5677922 w 5677922"/>
              <a:gd name="connsiteY2" fmla="*/ 0 h 3501441"/>
              <a:gd name="connsiteX3" fmla="*/ 5371262 w 5677922"/>
              <a:gd name="connsiteY3" fmla="*/ 3453293 h 3501441"/>
              <a:gd name="connsiteX4" fmla="*/ 0 w 5677922"/>
              <a:gd name="connsiteY4" fmla="*/ 3501441 h 3501441"/>
              <a:gd name="connsiteX0" fmla="*/ 0 w 5653138"/>
              <a:gd name="connsiteY0" fmla="*/ 3470600 h 3470600"/>
              <a:gd name="connsiteX1" fmla="*/ 681533 w 5653138"/>
              <a:gd name="connsiteY1" fmla="*/ 0 h 3470600"/>
              <a:gd name="connsiteX2" fmla="*/ 5653138 w 5653138"/>
              <a:gd name="connsiteY2" fmla="*/ 0 h 3470600"/>
              <a:gd name="connsiteX3" fmla="*/ 5346478 w 5653138"/>
              <a:gd name="connsiteY3" fmla="*/ 3453293 h 3470600"/>
              <a:gd name="connsiteX4" fmla="*/ 0 w 5653138"/>
              <a:gd name="connsiteY4" fmla="*/ 3470600 h 3470600"/>
              <a:gd name="connsiteX0" fmla="*/ 0 w 5653138"/>
              <a:gd name="connsiteY0" fmla="*/ 3470600 h 3484133"/>
              <a:gd name="connsiteX1" fmla="*/ 681533 w 5653138"/>
              <a:gd name="connsiteY1" fmla="*/ 0 h 3484133"/>
              <a:gd name="connsiteX2" fmla="*/ 5653138 w 5653138"/>
              <a:gd name="connsiteY2" fmla="*/ 0 h 3484133"/>
              <a:gd name="connsiteX3" fmla="*/ 5346478 w 5653138"/>
              <a:gd name="connsiteY3" fmla="*/ 3484133 h 3484133"/>
              <a:gd name="connsiteX4" fmla="*/ 0 w 5653138"/>
              <a:gd name="connsiteY4" fmla="*/ 3470600 h 3484133"/>
              <a:gd name="connsiteX0" fmla="*/ 0 w 5653138"/>
              <a:gd name="connsiteY0" fmla="*/ 3470600 h 3470600"/>
              <a:gd name="connsiteX1" fmla="*/ 681533 w 5653138"/>
              <a:gd name="connsiteY1" fmla="*/ 0 h 3470600"/>
              <a:gd name="connsiteX2" fmla="*/ 5653138 w 5653138"/>
              <a:gd name="connsiteY2" fmla="*/ 0 h 3470600"/>
              <a:gd name="connsiteX3" fmla="*/ 5338216 w 5653138"/>
              <a:gd name="connsiteY3" fmla="*/ 3453292 h 3470600"/>
              <a:gd name="connsiteX4" fmla="*/ 0 w 5653138"/>
              <a:gd name="connsiteY4" fmla="*/ 3470600 h 3470600"/>
              <a:gd name="connsiteX0" fmla="*/ 0 w 5653138"/>
              <a:gd name="connsiteY0" fmla="*/ 3470600 h 3470600"/>
              <a:gd name="connsiteX1" fmla="*/ 681533 w 5653138"/>
              <a:gd name="connsiteY1" fmla="*/ 0 h 3470600"/>
              <a:gd name="connsiteX2" fmla="*/ 5653138 w 5653138"/>
              <a:gd name="connsiteY2" fmla="*/ 0 h 3470600"/>
              <a:gd name="connsiteX3" fmla="*/ 5329955 w 5653138"/>
              <a:gd name="connsiteY3" fmla="*/ 3463572 h 3470600"/>
              <a:gd name="connsiteX4" fmla="*/ 0 w 5653138"/>
              <a:gd name="connsiteY4" fmla="*/ 3470600 h 34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3138" h="3470600">
                <a:moveTo>
                  <a:pt x="0" y="3470600"/>
                </a:moveTo>
                <a:lnTo>
                  <a:pt x="681533" y="0"/>
                </a:lnTo>
                <a:lnTo>
                  <a:pt x="5653138" y="0"/>
                </a:lnTo>
                <a:lnTo>
                  <a:pt x="5329955" y="3463572"/>
                </a:lnTo>
                <a:lnTo>
                  <a:pt x="0" y="3470600"/>
                </a:lnTo>
                <a:close/>
              </a:path>
            </a:pathLst>
          </a:custGeom>
          <a:solidFill>
            <a:srgbClr val="FFFFFF">
              <a:alpha val="5882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" name="Title 14"/>
          <p:cNvSpPr>
            <a:spLocks noGrp="1"/>
          </p:cNvSpPr>
          <p:nvPr>
            <p:ph type="title"/>
          </p:nvPr>
        </p:nvSpPr>
        <p:spPr>
          <a:xfrm>
            <a:off x="610784" y="217333"/>
            <a:ext cx="10978515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2352128"/>
      </p:ext>
    </p:extLst>
  </p:cSld>
  <p:clrMapOvr>
    <a:masterClrMapping/>
  </p:clrMapOvr>
  <p:hf sldNum="0" hdr="0" ftr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 userDrawn="1"/>
        </p:nvSpPr>
        <p:spPr>
          <a:xfrm flipV="1">
            <a:off x="-15638" y="0"/>
            <a:ext cx="4713762" cy="6858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  <a:gd name="connsiteX0" fmla="*/ 41 w 10000"/>
              <a:gd name="connsiteY0" fmla="*/ 10038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38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38"/>
                </a:moveTo>
                <a:cubicBezTo>
                  <a:pt x="38" y="6599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3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Parallelogram 1"/>
          <p:cNvSpPr/>
          <p:nvPr userDrawn="1"/>
        </p:nvSpPr>
        <p:spPr>
          <a:xfrm flipH="1">
            <a:off x="4327679" y="3934787"/>
            <a:ext cx="5946028" cy="2929621"/>
          </a:xfrm>
          <a:custGeom>
            <a:avLst/>
            <a:gdLst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4723268 w 5586430"/>
              <a:gd name="connsiteY3" fmla="*/ 3452648 h 3452648"/>
              <a:gd name="connsiteX4" fmla="*/ 0 w 5586430"/>
              <a:gd name="connsiteY4" fmla="*/ 3452648 h 3452648"/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5306592 w 5586430"/>
              <a:gd name="connsiteY3" fmla="*/ 3421117 h 3452648"/>
              <a:gd name="connsiteX4" fmla="*/ 0 w 5586430"/>
              <a:gd name="connsiteY4" fmla="*/ 3452648 h 3452648"/>
              <a:gd name="connsiteX0" fmla="*/ 0 w 5586430"/>
              <a:gd name="connsiteY0" fmla="*/ 3452648 h 3463574"/>
              <a:gd name="connsiteX1" fmla="*/ 863162 w 5586430"/>
              <a:gd name="connsiteY1" fmla="*/ 0 h 3463574"/>
              <a:gd name="connsiteX2" fmla="*/ 5586430 w 5586430"/>
              <a:gd name="connsiteY2" fmla="*/ 0 h 3463574"/>
              <a:gd name="connsiteX3" fmla="*/ 5329338 w 5586430"/>
              <a:gd name="connsiteY3" fmla="*/ 3463574 h 3463574"/>
              <a:gd name="connsiteX4" fmla="*/ 0 w 5586430"/>
              <a:gd name="connsiteY4" fmla="*/ 3452648 h 3463574"/>
              <a:gd name="connsiteX0" fmla="*/ 0 w 5677922"/>
              <a:gd name="connsiteY0" fmla="*/ 3501441 h 3501441"/>
              <a:gd name="connsiteX1" fmla="*/ 954654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  <a:gd name="connsiteX0" fmla="*/ 0 w 5677922"/>
              <a:gd name="connsiteY0" fmla="*/ 3501441 h 3501441"/>
              <a:gd name="connsiteX1" fmla="*/ 706317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  <a:gd name="connsiteX0" fmla="*/ 0 w 5686183"/>
              <a:gd name="connsiteY0" fmla="*/ 3501441 h 3501441"/>
              <a:gd name="connsiteX1" fmla="*/ 706317 w 5686183"/>
              <a:gd name="connsiteY1" fmla="*/ 0 h 3501441"/>
              <a:gd name="connsiteX2" fmla="*/ 5686183 w 5686183"/>
              <a:gd name="connsiteY2" fmla="*/ 0 h 3501441"/>
              <a:gd name="connsiteX3" fmla="*/ 5420830 w 5686183"/>
              <a:gd name="connsiteY3" fmla="*/ 3463574 h 3501441"/>
              <a:gd name="connsiteX4" fmla="*/ 0 w 5686183"/>
              <a:gd name="connsiteY4" fmla="*/ 3501441 h 3501441"/>
              <a:gd name="connsiteX0" fmla="*/ 0 w 5686183"/>
              <a:gd name="connsiteY0" fmla="*/ 3501441 h 3501441"/>
              <a:gd name="connsiteX1" fmla="*/ 706317 w 5686183"/>
              <a:gd name="connsiteY1" fmla="*/ 0 h 3501441"/>
              <a:gd name="connsiteX2" fmla="*/ 5686183 w 5686183"/>
              <a:gd name="connsiteY2" fmla="*/ 0 h 3501441"/>
              <a:gd name="connsiteX3" fmla="*/ 5329954 w 5686183"/>
              <a:gd name="connsiteY3" fmla="*/ 3473854 h 3501441"/>
              <a:gd name="connsiteX4" fmla="*/ 0 w 5686183"/>
              <a:gd name="connsiteY4" fmla="*/ 3501441 h 3501441"/>
              <a:gd name="connsiteX0" fmla="*/ 0 w 5686183"/>
              <a:gd name="connsiteY0" fmla="*/ 3470599 h 3473854"/>
              <a:gd name="connsiteX1" fmla="*/ 706317 w 5686183"/>
              <a:gd name="connsiteY1" fmla="*/ 0 h 3473854"/>
              <a:gd name="connsiteX2" fmla="*/ 5686183 w 5686183"/>
              <a:gd name="connsiteY2" fmla="*/ 0 h 3473854"/>
              <a:gd name="connsiteX3" fmla="*/ 5329954 w 5686183"/>
              <a:gd name="connsiteY3" fmla="*/ 3473854 h 3473854"/>
              <a:gd name="connsiteX4" fmla="*/ 0 w 5686183"/>
              <a:gd name="connsiteY4" fmla="*/ 3470599 h 3473854"/>
              <a:gd name="connsiteX0" fmla="*/ 0 w 5686183"/>
              <a:gd name="connsiteY0" fmla="*/ 3480879 h 3480879"/>
              <a:gd name="connsiteX1" fmla="*/ 706317 w 5686183"/>
              <a:gd name="connsiteY1" fmla="*/ 0 h 3480879"/>
              <a:gd name="connsiteX2" fmla="*/ 5686183 w 5686183"/>
              <a:gd name="connsiteY2" fmla="*/ 0 h 3480879"/>
              <a:gd name="connsiteX3" fmla="*/ 5329954 w 5686183"/>
              <a:gd name="connsiteY3" fmla="*/ 3473854 h 3480879"/>
              <a:gd name="connsiteX4" fmla="*/ 0 w 5686183"/>
              <a:gd name="connsiteY4" fmla="*/ 3480879 h 3480879"/>
              <a:gd name="connsiteX0" fmla="*/ 0 w 5694444"/>
              <a:gd name="connsiteY0" fmla="*/ 3480879 h 3480879"/>
              <a:gd name="connsiteX1" fmla="*/ 706317 w 5694444"/>
              <a:gd name="connsiteY1" fmla="*/ 0 h 3480879"/>
              <a:gd name="connsiteX2" fmla="*/ 5694444 w 5694444"/>
              <a:gd name="connsiteY2" fmla="*/ 0 h 3480879"/>
              <a:gd name="connsiteX3" fmla="*/ 5329954 w 5694444"/>
              <a:gd name="connsiteY3" fmla="*/ 3473854 h 3480879"/>
              <a:gd name="connsiteX4" fmla="*/ 0 w 5694444"/>
              <a:gd name="connsiteY4" fmla="*/ 3480879 h 3480879"/>
              <a:gd name="connsiteX0" fmla="*/ 0 w 5694444"/>
              <a:gd name="connsiteY0" fmla="*/ 3480879 h 3491289"/>
              <a:gd name="connsiteX1" fmla="*/ 706317 w 5694444"/>
              <a:gd name="connsiteY1" fmla="*/ 0 h 3491289"/>
              <a:gd name="connsiteX2" fmla="*/ 5694444 w 5694444"/>
              <a:gd name="connsiteY2" fmla="*/ 0 h 3491289"/>
              <a:gd name="connsiteX3" fmla="*/ 5343966 w 5694444"/>
              <a:gd name="connsiteY3" fmla="*/ 3491289 h 3491289"/>
              <a:gd name="connsiteX4" fmla="*/ 0 w 5694444"/>
              <a:gd name="connsiteY4" fmla="*/ 3480879 h 34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4444" h="3491289">
                <a:moveTo>
                  <a:pt x="0" y="3480879"/>
                </a:moveTo>
                <a:lnTo>
                  <a:pt x="706317" y="0"/>
                </a:lnTo>
                <a:lnTo>
                  <a:pt x="5694444" y="0"/>
                </a:lnTo>
                <a:lnTo>
                  <a:pt x="5343966" y="3491289"/>
                </a:lnTo>
                <a:lnTo>
                  <a:pt x="0" y="3480879"/>
                </a:lnTo>
                <a:close/>
              </a:path>
            </a:pathLst>
          </a:custGeom>
          <a:solidFill>
            <a:srgbClr val="FFFFFF">
              <a:alpha val="5882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1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24"/>
          <p:cNvSpPr/>
          <p:nvPr userDrawn="1"/>
        </p:nvSpPr>
        <p:spPr>
          <a:xfrm>
            <a:off x="-11868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610784" y="217333"/>
            <a:ext cx="10978515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3942851"/>
      </p:ext>
    </p:extLst>
  </p:cSld>
  <p:clrMapOvr>
    <a:masterClrMapping/>
  </p:clrMapOvr>
  <p:hf sldNum="0" hdr="0" ftr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2"/>
          <p:cNvSpPr/>
          <p:nvPr userDrawn="1"/>
        </p:nvSpPr>
        <p:spPr>
          <a:xfrm flipV="1">
            <a:off x="-42933" y="0"/>
            <a:ext cx="4713762" cy="6858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  <a:gd name="connsiteX0" fmla="*/ 41 w 10000"/>
              <a:gd name="connsiteY0" fmla="*/ 10038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38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38"/>
                </a:moveTo>
                <a:cubicBezTo>
                  <a:pt x="38" y="6599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3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1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24"/>
          <p:cNvSpPr/>
          <p:nvPr userDrawn="1"/>
        </p:nvSpPr>
        <p:spPr>
          <a:xfrm>
            <a:off x="-11867" y="149093"/>
            <a:ext cx="9902288" cy="842400"/>
          </a:xfrm>
          <a:custGeom>
            <a:avLst/>
            <a:gdLst>
              <a:gd name="connsiteX0" fmla="*/ 0 w 9663480"/>
              <a:gd name="connsiteY0" fmla="*/ 0 h 842400"/>
              <a:gd name="connsiteX1" fmla="*/ 9663480 w 9663480"/>
              <a:gd name="connsiteY1" fmla="*/ 0 h 842400"/>
              <a:gd name="connsiteX2" fmla="*/ 9663480 w 9663480"/>
              <a:gd name="connsiteY2" fmla="*/ 842400 h 842400"/>
              <a:gd name="connsiteX3" fmla="*/ 0 w 9663480"/>
              <a:gd name="connsiteY3" fmla="*/ 842400 h 842400"/>
              <a:gd name="connsiteX4" fmla="*/ 0 w 9663480"/>
              <a:gd name="connsiteY4" fmla="*/ 0 h 842400"/>
              <a:gd name="connsiteX0" fmla="*/ 0 w 9663480"/>
              <a:gd name="connsiteY0" fmla="*/ 0 h 842400"/>
              <a:gd name="connsiteX1" fmla="*/ 9663480 w 9663480"/>
              <a:gd name="connsiteY1" fmla="*/ 0 h 842400"/>
              <a:gd name="connsiteX2" fmla="*/ 8817319 w 9663480"/>
              <a:gd name="connsiteY2" fmla="*/ 842400 h 842400"/>
              <a:gd name="connsiteX3" fmla="*/ 0 w 9663480"/>
              <a:gd name="connsiteY3" fmla="*/ 842400 h 842400"/>
              <a:gd name="connsiteX4" fmla="*/ 0 w 9663480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3480" h="842400">
                <a:moveTo>
                  <a:pt x="0" y="0"/>
                </a:moveTo>
                <a:lnTo>
                  <a:pt x="9663480" y="0"/>
                </a:lnTo>
                <a:lnTo>
                  <a:pt x="8817319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2" name="Title 14"/>
          <p:cNvSpPr>
            <a:spLocks noGrp="1"/>
          </p:cNvSpPr>
          <p:nvPr>
            <p:ph type="title"/>
          </p:nvPr>
        </p:nvSpPr>
        <p:spPr>
          <a:xfrm>
            <a:off x="610784" y="217333"/>
            <a:ext cx="10978515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1564661"/>
      </p:ext>
    </p:extLst>
  </p:cSld>
  <p:clrMapOvr>
    <a:masterClrMapping/>
  </p:clrMapOvr>
  <p:hf sldNum="0" hdr="0" ftr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walkehe\Desktop\Resources\EY Images\Royalty free\Cloud\14H0517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1"/>
            <a:ext cx="12210225" cy="69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8" y="-11873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Rectangle 5"/>
          <p:cNvSpPr/>
          <p:nvPr userDrawn="1"/>
        </p:nvSpPr>
        <p:spPr>
          <a:xfrm>
            <a:off x="6863923" y="-11874"/>
            <a:ext cx="5346302" cy="451262"/>
          </a:xfrm>
          <a:custGeom>
            <a:avLst/>
            <a:gdLst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0 w 5833175"/>
              <a:gd name="connsiteY3" fmla="*/ 6289967 h 6289967"/>
              <a:gd name="connsiteX4" fmla="*/ 0 w 5833175"/>
              <a:gd name="connsiteY4" fmla="*/ 0 h 6289967"/>
              <a:gd name="connsiteX0" fmla="*/ 1615044 w 7448219"/>
              <a:gd name="connsiteY0" fmla="*/ 0 h 6289967"/>
              <a:gd name="connsiteX1" fmla="*/ 7448219 w 7448219"/>
              <a:gd name="connsiteY1" fmla="*/ 0 h 6289967"/>
              <a:gd name="connsiteX2" fmla="*/ 7448219 w 7448219"/>
              <a:gd name="connsiteY2" fmla="*/ 6289967 h 6289967"/>
              <a:gd name="connsiteX3" fmla="*/ 0 w 7448219"/>
              <a:gd name="connsiteY3" fmla="*/ 6289967 h 6289967"/>
              <a:gd name="connsiteX4" fmla="*/ 1615044 w 7448219"/>
              <a:gd name="connsiteY4" fmla="*/ 0 h 6289967"/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93372 w 5833175"/>
              <a:gd name="connsiteY3" fmla="*/ 6115250 h 6289967"/>
              <a:gd name="connsiteX4" fmla="*/ 0 w 5833175"/>
              <a:gd name="connsiteY4" fmla="*/ 0 h 6289967"/>
              <a:gd name="connsiteX0" fmla="*/ 85120 w 5739803"/>
              <a:gd name="connsiteY0" fmla="*/ 0 h 6289967"/>
              <a:gd name="connsiteX1" fmla="*/ 5739803 w 5739803"/>
              <a:gd name="connsiteY1" fmla="*/ 0 h 6289967"/>
              <a:gd name="connsiteX2" fmla="*/ 5739803 w 5739803"/>
              <a:gd name="connsiteY2" fmla="*/ 6289967 h 6289967"/>
              <a:gd name="connsiteX3" fmla="*/ 0 w 5739803"/>
              <a:gd name="connsiteY3" fmla="*/ 6115250 h 6289967"/>
              <a:gd name="connsiteX4" fmla="*/ 85120 w 5739803"/>
              <a:gd name="connsiteY4" fmla="*/ 0 h 6289967"/>
              <a:gd name="connsiteX0" fmla="*/ 85120 w 5739803"/>
              <a:gd name="connsiteY0" fmla="*/ 0 h 6639415"/>
              <a:gd name="connsiteX1" fmla="*/ 5739803 w 5739803"/>
              <a:gd name="connsiteY1" fmla="*/ 0 h 6639415"/>
              <a:gd name="connsiteX2" fmla="*/ 5739803 w 5739803"/>
              <a:gd name="connsiteY2" fmla="*/ 6289967 h 6639415"/>
              <a:gd name="connsiteX3" fmla="*/ 0 w 5739803"/>
              <a:gd name="connsiteY3" fmla="*/ 6639415 h 6639415"/>
              <a:gd name="connsiteX4" fmla="*/ 85120 w 5739803"/>
              <a:gd name="connsiteY4" fmla="*/ 0 h 663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803" h="6639415">
                <a:moveTo>
                  <a:pt x="85120" y="0"/>
                </a:moveTo>
                <a:lnTo>
                  <a:pt x="5739803" y="0"/>
                </a:lnTo>
                <a:lnTo>
                  <a:pt x="5739803" y="6289967"/>
                </a:lnTo>
                <a:lnTo>
                  <a:pt x="0" y="6639415"/>
                </a:lnTo>
                <a:lnTo>
                  <a:pt x="8512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/>
          <p:nvPr userDrawn="1"/>
        </p:nvSpPr>
        <p:spPr>
          <a:xfrm>
            <a:off x="1175658" y="166261"/>
            <a:ext cx="11022693" cy="819398"/>
          </a:xfrm>
          <a:custGeom>
            <a:avLst/>
            <a:gdLst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0 w 11022693"/>
              <a:gd name="connsiteY3" fmla="*/ 819398 h 819398"/>
              <a:gd name="connsiteX4" fmla="*/ 0 w 11022693"/>
              <a:gd name="connsiteY4" fmla="*/ 0 h 819398"/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712520 w 11022693"/>
              <a:gd name="connsiteY3" fmla="*/ 807523 h 819398"/>
              <a:gd name="connsiteX4" fmla="*/ 0 w 11022693"/>
              <a:gd name="connsiteY4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2693" h="819398">
                <a:moveTo>
                  <a:pt x="0" y="0"/>
                </a:moveTo>
                <a:lnTo>
                  <a:pt x="11022693" y="0"/>
                </a:lnTo>
                <a:lnTo>
                  <a:pt x="11022693" y="819398"/>
                </a:lnTo>
                <a:lnTo>
                  <a:pt x="712520" y="807523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4568" y="243588"/>
            <a:ext cx="10978515" cy="7400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885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_photo_or_illustration_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8802" y="777600"/>
            <a:ext cx="85104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8800" y="1731600"/>
            <a:ext cx="62244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  <a:p>
            <a:pPr lvl="1"/>
            <a:endParaRPr lang="en-GB" dirty="0"/>
          </a:p>
        </p:txBody>
      </p:sp>
      <p:sp>
        <p:nvSpPr>
          <p:cNvPr id="12" name="Freeform 8"/>
          <p:cNvSpPr>
            <a:spLocks/>
          </p:cNvSpPr>
          <p:nvPr userDrawn="1"/>
        </p:nvSpPr>
        <p:spPr bwMode="gray">
          <a:xfrm>
            <a:off x="3084569" y="1633111"/>
            <a:ext cx="9113784" cy="3314111"/>
          </a:xfrm>
          <a:custGeom>
            <a:avLst/>
            <a:gdLst/>
            <a:ahLst/>
            <a:cxnLst>
              <a:cxn ang="0">
                <a:pos x="0" y="2464"/>
              </a:cxn>
              <a:cxn ang="0">
                <a:pos x="6761" y="0"/>
              </a:cxn>
              <a:cxn ang="0">
                <a:pos x="6761" y="1290"/>
              </a:cxn>
              <a:cxn ang="0">
                <a:pos x="0" y="2464"/>
              </a:cxn>
            </a:cxnLst>
            <a:rect l="0" t="0" r="r" b="b"/>
            <a:pathLst>
              <a:path w="6761" h="2464">
                <a:moveTo>
                  <a:pt x="0" y="2464"/>
                </a:moveTo>
                <a:lnTo>
                  <a:pt x="6761" y="0"/>
                </a:lnTo>
                <a:lnTo>
                  <a:pt x="6761" y="1290"/>
                </a:lnTo>
                <a:lnTo>
                  <a:pt x="0" y="2464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Freeform 6"/>
          <p:cNvSpPr/>
          <p:nvPr userDrawn="1"/>
        </p:nvSpPr>
        <p:spPr>
          <a:xfrm>
            <a:off x="-6347" y="2344618"/>
            <a:ext cx="3098800" cy="3745035"/>
          </a:xfrm>
          <a:custGeom>
            <a:avLst/>
            <a:gdLst>
              <a:gd name="connsiteX0" fmla="*/ 0 w 3098800"/>
              <a:gd name="connsiteY0" fmla="*/ 1803400 h 1803400"/>
              <a:gd name="connsiteX1" fmla="*/ 0 w 3098800"/>
              <a:gd name="connsiteY1" fmla="*/ 0 h 1803400"/>
              <a:gd name="connsiteX2" fmla="*/ 3098800 w 3098800"/>
              <a:gd name="connsiteY2" fmla="*/ 654050 h 1803400"/>
              <a:gd name="connsiteX3" fmla="*/ 0 w 3098800"/>
              <a:gd name="connsiteY3" fmla="*/ 1803400 h 1803400"/>
              <a:gd name="connsiteX0" fmla="*/ 0 w 3098800"/>
              <a:gd name="connsiteY0" fmla="*/ 3745035 h 3745035"/>
              <a:gd name="connsiteX1" fmla="*/ 0 w 3098800"/>
              <a:gd name="connsiteY1" fmla="*/ 0 h 3745035"/>
              <a:gd name="connsiteX2" fmla="*/ 3098800 w 3098800"/>
              <a:gd name="connsiteY2" fmla="*/ 2595685 h 3745035"/>
              <a:gd name="connsiteX3" fmla="*/ 0 w 3098800"/>
              <a:gd name="connsiteY3" fmla="*/ 3745035 h 374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8800" h="3745035">
                <a:moveTo>
                  <a:pt x="0" y="3745035"/>
                </a:moveTo>
                <a:lnTo>
                  <a:pt x="0" y="0"/>
                </a:lnTo>
                <a:lnTo>
                  <a:pt x="3098800" y="2595685"/>
                </a:lnTo>
                <a:lnTo>
                  <a:pt x="0" y="3745035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TextBox 6"/>
          <p:cNvSpPr txBox="1"/>
          <p:nvPr userDrawn="1"/>
        </p:nvSpPr>
        <p:spPr>
          <a:xfrm>
            <a:off x="91781" y="3863841"/>
            <a:ext cx="1830806" cy="160659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600"/>
              </a:spcAft>
              <a:buClr>
                <a:srgbClr val="FFD200"/>
              </a:buClr>
              <a:buSzPct val="70000"/>
            </a:pPr>
            <a:r>
              <a:rPr lang="en-US" sz="2000" b="1" dirty="0">
                <a:solidFill>
                  <a:srgbClr val="FFD200"/>
                </a:solidFill>
                <a:latin typeface="EYInterstate Light" panose="02000506000000020004" pitchFamily="2" charset="0"/>
              </a:rPr>
              <a:t>Placeholder image — to replace this image, select View&gt;Notes Page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33" y="5751576"/>
            <a:ext cx="989154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35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401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5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with beam (legac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8710" y="2405084"/>
            <a:ext cx="12207063" cy="3349170"/>
            <a:chOff x="-6532" y="2405084"/>
            <a:chExt cx="9150532" cy="3349170"/>
          </a:xfrm>
        </p:grpSpPr>
        <p:sp>
          <p:nvSpPr>
            <p:cNvPr id="1032" name="Freeform 8"/>
            <p:cNvSpPr>
              <a:spLocks/>
            </p:cNvSpPr>
            <p:nvPr userDrawn="1"/>
          </p:nvSpPr>
          <p:spPr bwMode="gray">
            <a:xfrm>
              <a:off x="2273222" y="2405084"/>
              <a:ext cx="6870778" cy="2495225"/>
            </a:xfrm>
            <a:custGeom>
              <a:avLst/>
              <a:gdLst/>
              <a:ahLst/>
              <a:cxnLst>
                <a:cxn ang="0">
                  <a:pos x="0" y="1852"/>
                </a:cxn>
                <a:cxn ang="0">
                  <a:pos x="5081" y="0"/>
                </a:cxn>
                <a:cxn ang="0">
                  <a:pos x="5081" y="968"/>
                </a:cxn>
                <a:cxn ang="0">
                  <a:pos x="0" y="1852"/>
                </a:cxn>
              </a:cxnLst>
              <a:rect l="0" t="0" r="r" b="b"/>
              <a:pathLst>
                <a:path w="5081" h="1852">
                  <a:moveTo>
                    <a:pt x="0" y="1852"/>
                  </a:moveTo>
                  <a:lnTo>
                    <a:pt x="5081" y="0"/>
                  </a:lnTo>
                  <a:lnTo>
                    <a:pt x="5081" y="968"/>
                  </a:lnTo>
                  <a:lnTo>
                    <a:pt x="0" y="18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  <a:cs typeface="Arial" pitchFamily="34" charset="0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6532" y="4411503"/>
              <a:ext cx="2289891" cy="1342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5193" y="777600"/>
            <a:ext cx="7369607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5193" y="1753200"/>
            <a:ext cx="7369607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EY_Logo2.e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025195" y="5754254"/>
            <a:ext cx="131955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78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282" y="1425575"/>
            <a:ext cx="5387604" cy="47196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191" y="1425575"/>
            <a:ext cx="5387604" cy="47196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636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9" y="2130554"/>
            <a:ext cx="5393208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4832" y="2130554"/>
            <a:ext cx="5393208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9" y="1425575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04832" y="1425575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234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806" y="1025529"/>
            <a:ext cx="10978516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rgbClr val="FFE600"/>
                </a:solidFill>
                <a:latin typeface="EYInterstate Light" panose="02000506000000020004" pitchFamily="2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90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walkehe\Desktop\Resources\EY Images\Royalty free\Cloud\14H0306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0"/>
            <a:ext cx="12393918" cy="684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"/>
          <p:cNvSpPr>
            <a:spLocks noChangeAspect="1"/>
          </p:cNvSpPr>
          <p:nvPr userDrawn="1"/>
        </p:nvSpPr>
        <p:spPr>
          <a:xfrm>
            <a:off x="296886" y="510638"/>
            <a:ext cx="7695211" cy="3847606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  <a:gd name="connsiteX0" fmla="*/ 3182 w 6753225"/>
              <a:gd name="connsiteY0" fmla="*/ 1312615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3182 w 6753225"/>
              <a:gd name="connsiteY4" fmla="*/ 1312615 h 3400425"/>
              <a:gd name="connsiteX0" fmla="*/ 3182 w 6753225"/>
              <a:gd name="connsiteY0" fmla="*/ 67426 h 2155236"/>
              <a:gd name="connsiteX1" fmla="*/ 6619689 w 6753225"/>
              <a:gd name="connsiteY1" fmla="*/ 0 h 2155236"/>
              <a:gd name="connsiteX2" fmla="*/ 6753225 w 6753225"/>
              <a:gd name="connsiteY2" fmla="*/ 2155236 h 2155236"/>
              <a:gd name="connsiteX3" fmla="*/ 0 w 6753225"/>
              <a:gd name="connsiteY3" fmla="*/ 2155236 h 2155236"/>
              <a:gd name="connsiteX4" fmla="*/ 3182 w 6753225"/>
              <a:gd name="connsiteY4" fmla="*/ 67426 h 2155236"/>
              <a:gd name="connsiteX0" fmla="*/ 3182 w 6769917"/>
              <a:gd name="connsiteY0" fmla="*/ 1306570 h 3394380"/>
              <a:gd name="connsiteX1" fmla="*/ 6769917 w 6769917"/>
              <a:gd name="connsiteY1" fmla="*/ 0 h 3394380"/>
              <a:gd name="connsiteX2" fmla="*/ 6753225 w 6769917"/>
              <a:gd name="connsiteY2" fmla="*/ 3394380 h 3394380"/>
              <a:gd name="connsiteX3" fmla="*/ 0 w 6769917"/>
              <a:gd name="connsiteY3" fmla="*/ 3394380 h 3394380"/>
              <a:gd name="connsiteX4" fmla="*/ 3182 w 6769917"/>
              <a:gd name="connsiteY4" fmla="*/ 1306570 h 3394380"/>
              <a:gd name="connsiteX0" fmla="*/ 223 w 6771131"/>
              <a:gd name="connsiteY0" fmla="*/ 1297504 h 3394380"/>
              <a:gd name="connsiteX1" fmla="*/ 6771131 w 6771131"/>
              <a:gd name="connsiteY1" fmla="*/ 0 h 3394380"/>
              <a:gd name="connsiteX2" fmla="*/ 6754439 w 6771131"/>
              <a:gd name="connsiteY2" fmla="*/ 3394380 h 3394380"/>
              <a:gd name="connsiteX3" fmla="*/ 1214 w 6771131"/>
              <a:gd name="connsiteY3" fmla="*/ 3394380 h 3394380"/>
              <a:gd name="connsiteX4" fmla="*/ 223 w 6771131"/>
              <a:gd name="connsiteY4" fmla="*/ 1297504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58493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69621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5185" h="3394380">
                <a:moveTo>
                  <a:pt x="105" y="1297505"/>
                </a:moveTo>
                <a:lnTo>
                  <a:pt x="6775185" y="0"/>
                </a:lnTo>
                <a:cubicBezTo>
                  <a:pt x="6773330" y="1131460"/>
                  <a:pt x="6771476" y="2262920"/>
                  <a:pt x="6769621" y="3394380"/>
                </a:cubicBezTo>
                <a:lnTo>
                  <a:pt x="5268" y="3394380"/>
                </a:lnTo>
                <a:cubicBezTo>
                  <a:pt x="6329" y="2698443"/>
                  <a:pt x="-956" y="1993442"/>
                  <a:pt x="105" y="1297505"/>
                </a:cubicBez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19408" y="2239544"/>
            <a:ext cx="5615605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819408" y="3217952"/>
            <a:ext cx="5615605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11" y="5340096"/>
            <a:ext cx="987551" cy="1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43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 noChangeAspect="1"/>
          </p:cNvSpPr>
          <p:nvPr userDrawn="1"/>
        </p:nvSpPr>
        <p:spPr bwMode="gray">
          <a:xfrm rot="10800000">
            <a:off x="4370835" y="457204"/>
            <a:ext cx="7221424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809745" y="1737360"/>
            <a:ext cx="640080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809745" y="2724912"/>
            <a:ext cx="640080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109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0" y="612648"/>
            <a:ext cx="7731674" cy="357530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05851" y="2240280"/>
            <a:ext cx="6879463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05851" y="3218688"/>
            <a:ext cx="6879463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5888736"/>
            <a:ext cx="3780001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87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9" y="385087"/>
            <a:ext cx="5413375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5686861"/>
            <a:ext cx="3780001" cy="6187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96701" y="1691640"/>
            <a:ext cx="45974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996701" y="2660904"/>
            <a:ext cx="459740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793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alkehe\Desktop\Resources\EY Images\Royalty free\Cloud\14H05456_RM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770" y="-1"/>
            <a:ext cx="1221312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-14762" y="-11872"/>
            <a:ext cx="12210219" cy="6857999"/>
          </a:xfrm>
          <a:prstGeom prst="rect">
            <a:avLst/>
          </a:prstGeom>
          <a:solidFill>
            <a:srgbClr val="333333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9" y="385087"/>
            <a:ext cx="5413375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5686861"/>
            <a:ext cx="3780001" cy="6187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96701" y="1691640"/>
            <a:ext cx="45974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996701" y="2660904"/>
            <a:ext cx="459740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8" name="Group 7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234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alkehe\Desktop\Resources\EY Images\Royalty free\14H0519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" y="-1"/>
            <a:ext cx="12198349" cy="684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9" y="385087"/>
            <a:ext cx="5413375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5686861"/>
            <a:ext cx="3780001" cy="6187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96701" y="1691640"/>
            <a:ext cx="45974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996701" y="2660904"/>
            <a:ext cx="459740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8" name="Group 7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9" name="Freeform 8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981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alkehe\Desktop\Resources\EY Images\Royalty free\Cloud\14H02538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121983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-11860" y="5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9" y="385087"/>
            <a:ext cx="5413375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5686861"/>
            <a:ext cx="3780001" cy="6187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96701" y="1691640"/>
            <a:ext cx="45974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996701" y="2660904"/>
            <a:ext cx="459740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grpSp>
        <p:nvGrpSpPr>
          <p:cNvPr id="7" name="Group 6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48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425608"/>
            <a:ext cx="10978516" cy="46989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eam (legac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" y="1628780"/>
            <a:ext cx="12198350" cy="4469625"/>
            <a:chOff x="0" y="1628775"/>
            <a:chExt cx="12198350" cy="4469625"/>
          </a:xfrm>
        </p:grpSpPr>
        <p:sp>
          <p:nvSpPr>
            <p:cNvPr id="12" name="Freeform 8"/>
            <p:cNvSpPr>
              <a:spLocks/>
            </p:cNvSpPr>
            <p:nvPr userDrawn="1"/>
          </p:nvSpPr>
          <p:spPr bwMode="gray">
            <a:xfrm>
              <a:off x="3072661" y="1628775"/>
              <a:ext cx="9125689" cy="3318440"/>
            </a:xfrm>
            <a:custGeom>
              <a:avLst/>
              <a:gdLst/>
              <a:ahLst/>
              <a:cxnLst>
                <a:cxn ang="0">
                  <a:pos x="0" y="2464"/>
                </a:cxn>
                <a:cxn ang="0">
                  <a:pos x="6761" y="0"/>
                </a:cxn>
                <a:cxn ang="0">
                  <a:pos x="6761" y="1290"/>
                </a:cxn>
                <a:cxn ang="0">
                  <a:pos x="0" y="2464"/>
                </a:cxn>
              </a:cxnLst>
              <a:rect l="0" t="0" r="r" b="b"/>
              <a:pathLst>
                <a:path w="6761" h="2464">
                  <a:moveTo>
                    <a:pt x="0" y="2464"/>
                  </a:moveTo>
                  <a:lnTo>
                    <a:pt x="6761" y="0"/>
                  </a:lnTo>
                  <a:lnTo>
                    <a:pt x="6761" y="1290"/>
                  </a:lnTo>
                  <a:lnTo>
                    <a:pt x="0" y="2464"/>
                  </a:lnTo>
                  <a:close/>
                </a:path>
              </a:pathLst>
            </a:custGeom>
            <a:solidFill>
              <a:srgbClr val="FFE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</a:endParaRP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4291200"/>
              <a:ext cx="3078523" cy="180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81532" y="777600"/>
            <a:ext cx="8509387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081536" y="1731938"/>
            <a:ext cx="6222951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33" y="5751576"/>
            <a:ext cx="989154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895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425600"/>
            <a:ext cx="10978516" cy="47000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695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415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56616">
              <a:defRPr/>
            </a:lvl2pPr>
            <a:lvl3pPr marL="713232">
              <a:defRPr/>
            </a:lvl3pPr>
            <a:lvl4pPr marL="1069848">
              <a:defRPr/>
            </a:lvl4pPr>
            <a:lvl5pPr marL="1426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037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585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387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22" y="1425580"/>
            <a:ext cx="5387604" cy="470058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31" y="1425580"/>
            <a:ext cx="5387604" cy="4700589"/>
          </a:xfr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GB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8100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2130551"/>
            <a:ext cx="5393208" cy="39959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 marL="1081088" indent="-357188"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2130551"/>
            <a:ext cx="5393208" cy="39959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12648" y="1427144"/>
            <a:ext cx="5393208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427144"/>
            <a:ext cx="5393208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31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806" y="1025529"/>
            <a:ext cx="10978516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rgbClr val="FFE600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920" y="6245352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673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801" y="6245352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End User Computing: An EY Point of View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1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425608"/>
            <a:ext cx="10978516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31518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800" y="719139"/>
            <a:ext cx="4677636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8853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walkehe\Pictures\14H01477_RF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1871" y="0"/>
            <a:ext cx="103264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-15628" y="-89310"/>
            <a:ext cx="12210219" cy="6947310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6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Parallelogram 1"/>
          <p:cNvSpPr/>
          <p:nvPr userDrawn="1"/>
        </p:nvSpPr>
        <p:spPr>
          <a:xfrm flipH="1">
            <a:off x="4344936" y="3952037"/>
            <a:ext cx="5928776" cy="2938140"/>
          </a:xfrm>
          <a:custGeom>
            <a:avLst/>
            <a:gdLst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4723268 w 5586430"/>
              <a:gd name="connsiteY3" fmla="*/ 3452648 h 3452648"/>
              <a:gd name="connsiteX4" fmla="*/ 0 w 5586430"/>
              <a:gd name="connsiteY4" fmla="*/ 3452648 h 3452648"/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5306592 w 5586430"/>
              <a:gd name="connsiteY3" fmla="*/ 3421117 h 3452648"/>
              <a:gd name="connsiteX4" fmla="*/ 0 w 5586430"/>
              <a:gd name="connsiteY4" fmla="*/ 3452648 h 3452648"/>
              <a:gd name="connsiteX0" fmla="*/ 0 w 5586430"/>
              <a:gd name="connsiteY0" fmla="*/ 3452648 h 3463574"/>
              <a:gd name="connsiteX1" fmla="*/ 863162 w 5586430"/>
              <a:gd name="connsiteY1" fmla="*/ 0 h 3463574"/>
              <a:gd name="connsiteX2" fmla="*/ 5586430 w 5586430"/>
              <a:gd name="connsiteY2" fmla="*/ 0 h 3463574"/>
              <a:gd name="connsiteX3" fmla="*/ 5329338 w 5586430"/>
              <a:gd name="connsiteY3" fmla="*/ 3463574 h 3463574"/>
              <a:gd name="connsiteX4" fmla="*/ 0 w 5586430"/>
              <a:gd name="connsiteY4" fmla="*/ 3452648 h 3463574"/>
              <a:gd name="connsiteX0" fmla="*/ 0 w 5677922"/>
              <a:gd name="connsiteY0" fmla="*/ 3501441 h 3501441"/>
              <a:gd name="connsiteX1" fmla="*/ 954654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  <a:gd name="connsiteX0" fmla="*/ 0 w 5677922"/>
              <a:gd name="connsiteY0" fmla="*/ 3501441 h 3501441"/>
              <a:gd name="connsiteX1" fmla="*/ 706317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7922" h="3501441">
                <a:moveTo>
                  <a:pt x="0" y="3501441"/>
                </a:moveTo>
                <a:lnTo>
                  <a:pt x="706317" y="0"/>
                </a:lnTo>
                <a:lnTo>
                  <a:pt x="5677922" y="0"/>
                </a:lnTo>
                <a:lnTo>
                  <a:pt x="5420830" y="3463574"/>
                </a:lnTo>
                <a:lnTo>
                  <a:pt x="0" y="3501441"/>
                </a:lnTo>
                <a:close/>
              </a:path>
            </a:pathLst>
          </a:custGeom>
          <a:solidFill>
            <a:srgbClr val="FFFFFF">
              <a:alpha val="5882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Right Triangle 2"/>
          <p:cNvSpPr/>
          <p:nvPr userDrawn="1"/>
        </p:nvSpPr>
        <p:spPr>
          <a:xfrm flipV="1">
            <a:off x="-15637" y="-89310"/>
            <a:ext cx="4713762" cy="694731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00"/>
                </a:moveTo>
                <a:cubicBezTo>
                  <a:pt x="38" y="6561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0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Rectangle 24"/>
          <p:cNvSpPr/>
          <p:nvPr userDrawn="1"/>
        </p:nvSpPr>
        <p:spPr>
          <a:xfrm>
            <a:off x="-11869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610783" y="217333"/>
            <a:ext cx="10978516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1738300"/>
      </p:ext>
    </p:extLst>
  </p:cSld>
  <p:clrMapOvr>
    <a:masterClrMapping/>
  </p:clrMapOvr>
  <p:hf sldNum="0"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alkehe\Desktop\Resources\EY Images\Royalty free\Cloud\14H02538_RF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22871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3" y="-48795"/>
            <a:ext cx="9680775" cy="6870478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6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24"/>
          <p:cNvSpPr/>
          <p:nvPr userDrawn="1"/>
        </p:nvSpPr>
        <p:spPr>
          <a:xfrm>
            <a:off x="-11869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610783" y="217333"/>
            <a:ext cx="10978516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ight Triangle 2"/>
          <p:cNvSpPr/>
          <p:nvPr userDrawn="1"/>
        </p:nvSpPr>
        <p:spPr>
          <a:xfrm flipV="1">
            <a:off x="6384419" y="-25103"/>
            <a:ext cx="5841841" cy="694437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  <a:gd name="connsiteX0" fmla="*/ 1 w 9960"/>
              <a:gd name="connsiteY0" fmla="*/ 10030 h 10072"/>
              <a:gd name="connsiteX1" fmla="*/ 4164 w 9960"/>
              <a:gd name="connsiteY1" fmla="*/ 0 h 10072"/>
              <a:gd name="connsiteX2" fmla="*/ 9960 w 9960"/>
              <a:gd name="connsiteY2" fmla="*/ 30 h 10072"/>
              <a:gd name="connsiteX3" fmla="*/ 8095 w 9960"/>
              <a:gd name="connsiteY3" fmla="*/ 10072 h 10072"/>
              <a:gd name="connsiteX4" fmla="*/ 1 w 9960"/>
              <a:gd name="connsiteY4" fmla="*/ 10030 h 10072"/>
              <a:gd name="connsiteX0" fmla="*/ 1 w 10048"/>
              <a:gd name="connsiteY0" fmla="*/ 9958 h 9966"/>
              <a:gd name="connsiteX1" fmla="*/ 4181 w 10048"/>
              <a:gd name="connsiteY1" fmla="*/ 0 h 9966"/>
              <a:gd name="connsiteX2" fmla="*/ 10000 w 10048"/>
              <a:gd name="connsiteY2" fmla="*/ 30 h 9966"/>
              <a:gd name="connsiteX3" fmla="*/ 10048 w 10048"/>
              <a:gd name="connsiteY3" fmla="*/ 9966 h 9966"/>
              <a:gd name="connsiteX4" fmla="*/ 1 w 10048"/>
              <a:gd name="connsiteY4" fmla="*/ 9958 h 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8" h="9966">
                <a:moveTo>
                  <a:pt x="1" y="9958"/>
                </a:moveTo>
                <a:cubicBezTo>
                  <a:pt x="-2" y="6544"/>
                  <a:pt x="4184" y="3414"/>
                  <a:pt x="4181" y="0"/>
                </a:cubicBezTo>
                <a:lnTo>
                  <a:pt x="10000" y="30"/>
                </a:lnTo>
                <a:lnTo>
                  <a:pt x="10048" y="9966"/>
                </a:lnTo>
                <a:lnTo>
                  <a:pt x="1" y="9958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21" name="Group 20"/>
          <p:cNvGrpSpPr/>
          <p:nvPr userDrawn="1"/>
        </p:nvGrpSpPr>
        <p:grpSpPr bwMode="black">
          <a:xfrm>
            <a:off x="11412190" y="66024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22" name="Freeform 21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556293"/>
      </p:ext>
    </p:extLst>
  </p:cSld>
  <p:clrMapOvr>
    <a:masterClrMapping/>
  </p:clrMapOvr>
  <p:hf sldNum="0"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walkehe\Desktop\Resources\EY Images\Royalty free\14H0519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" y="-1"/>
            <a:ext cx="12198349" cy="684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11" y="9225"/>
            <a:ext cx="12198349" cy="6871648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564583" y="22871"/>
            <a:ext cx="5633775" cy="6858000"/>
          </a:xfrm>
          <a:prstGeom prst="rect">
            <a:avLst/>
          </a:prstGeom>
          <a:solidFill>
            <a:srgbClr val="333333">
              <a:alpha val="7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7401388" y="1692397"/>
            <a:ext cx="3940148" cy="3984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24"/>
          <p:cNvSpPr/>
          <p:nvPr userDrawn="1"/>
        </p:nvSpPr>
        <p:spPr>
          <a:xfrm>
            <a:off x="-11869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610783" y="217333"/>
            <a:ext cx="10978516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6297369"/>
      </p:ext>
    </p:extLst>
  </p:cSld>
  <p:clrMapOvr>
    <a:masterClrMapping/>
  </p:clrMapOvr>
  <p:hf sldNum="0"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alkehe\Desktop\Resources\EY Images\Royalty free\Cloud\14H02538_RF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" y="9223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3" y="9225"/>
            <a:ext cx="9680775" cy="6871648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564583" y="22871"/>
            <a:ext cx="5633775" cy="6858000"/>
          </a:xfrm>
          <a:prstGeom prst="rect">
            <a:avLst/>
          </a:pr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7401388" y="1692397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24"/>
          <p:cNvSpPr/>
          <p:nvPr userDrawn="1"/>
        </p:nvSpPr>
        <p:spPr>
          <a:xfrm>
            <a:off x="-11869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610783" y="217333"/>
            <a:ext cx="10978516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2036593"/>
      </p:ext>
    </p:extLst>
  </p:cSld>
  <p:clrMapOvr>
    <a:masterClrMapping/>
  </p:clrMapOvr>
  <p:hf sldNum="0"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alkehe\Desktop\Resources\EY Images\Royalty free\Cloud\14H02538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22872"/>
            <a:ext cx="12198350" cy="683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-11868" y="-12963"/>
            <a:ext cx="12198350" cy="6906795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" y="3862316"/>
            <a:ext cx="12198350" cy="2995684"/>
          </a:xfrm>
          <a:prstGeom prst="rect">
            <a:avLst/>
          </a:prstGeom>
          <a:gradFill>
            <a:gsLst>
              <a:gs pos="0">
                <a:srgbClr val="333333">
                  <a:alpha val="0"/>
                </a:srgbClr>
              </a:gs>
              <a:gs pos="100000">
                <a:srgbClr val="333333"/>
              </a:gs>
            </a:gsLst>
            <a:lin ang="54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624435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24"/>
          <p:cNvSpPr/>
          <p:nvPr userDrawn="1"/>
        </p:nvSpPr>
        <p:spPr>
          <a:xfrm>
            <a:off x="-11869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610783" y="217333"/>
            <a:ext cx="10978516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7961788"/>
      </p:ext>
    </p:extLst>
  </p:cSld>
  <p:clrMapOvr>
    <a:masterClrMapping/>
  </p:clrMapOvr>
  <p:hf sldNum="0"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alkehe\Pictures\14H02249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" y="0"/>
            <a:ext cx="35347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9" y="0"/>
            <a:ext cx="12210219" cy="6858000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Right Triangle 2"/>
          <p:cNvSpPr/>
          <p:nvPr userDrawn="1"/>
        </p:nvSpPr>
        <p:spPr>
          <a:xfrm rot="10800000" flipV="1">
            <a:off x="730782" y="5"/>
            <a:ext cx="4713762" cy="685799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00"/>
                </a:moveTo>
                <a:cubicBezTo>
                  <a:pt x="38" y="6561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0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7164392" y="2033589"/>
            <a:ext cx="4433887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9" name="Group 18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20" name="Freeform 19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cxnSp>
        <p:nvCxnSpPr>
          <p:cNvPr id="4" name="Straight Connector 3"/>
          <p:cNvCxnSpPr/>
          <p:nvPr userDrawn="1"/>
        </p:nvCxnSpPr>
        <p:spPr>
          <a:xfrm>
            <a:off x="450596" y="0"/>
            <a:ext cx="918632" cy="6858000"/>
          </a:xfrm>
          <a:prstGeom prst="line">
            <a:avLst/>
          </a:prstGeom>
          <a:ln w="57150">
            <a:solidFill>
              <a:srgbClr val="3333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19211" y="10506"/>
            <a:ext cx="918632" cy="6858000"/>
          </a:xfrm>
          <a:prstGeom prst="line">
            <a:avLst/>
          </a:prstGeom>
          <a:ln w="57150">
            <a:solidFill>
              <a:srgbClr val="33333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4"/>
          <p:cNvSpPr/>
          <p:nvPr userDrawn="1"/>
        </p:nvSpPr>
        <p:spPr>
          <a:xfrm rot="10800000">
            <a:off x="1237839" y="175317"/>
            <a:ext cx="10952497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24571" y="236888"/>
            <a:ext cx="10978516" cy="8604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solidFill>
                  <a:srgbClr val="434343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1174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alkehe\Pictures\14H02249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-11860" y="7"/>
            <a:ext cx="12210219" cy="70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-15628" y="-1"/>
            <a:ext cx="12210219" cy="7047186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6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ight Triangle 2"/>
          <p:cNvSpPr/>
          <p:nvPr userDrawn="1"/>
        </p:nvSpPr>
        <p:spPr>
          <a:xfrm flipV="1">
            <a:off x="-15637" y="7"/>
            <a:ext cx="4713762" cy="704718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00"/>
                </a:moveTo>
                <a:cubicBezTo>
                  <a:pt x="38" y="6561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0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" name="Rectangle 24"/>
          <p:cNvSpPr/>
          <p:nvPr userDrawn="1"/>
        </p:nvSpPr>
        <p:spPr>
          <a:xfrm>
            <a:off x="-11867" y="149093"/>
            <a:ext cx="9902288" cy="842400"/>
          </a:xfrm>
          <a:custGeom>
            <a:avLst/>
            <a:gdLst>
              <a:gd name="connsiteX0" fmla="*/ 0 w 9663480"/>
              <a:gd name="connsiteY0" fmla="*/ 0 h 842400"/>
              <a:gd name="connsiteX1" fmla="*/ 9663480 w 9663480"/>
              <a:gd name="connsiteY1" fmla="*/ 0 h 842400"/>
              <a:gd name="connsiteX2" fmla="*/ 9663480 w 9663480"/>
              <a:gd name="connsiteY2" fmla="*/ 842400 h 842400"/>
              <a:gd name="connsiteX3" fmla="*/ 0 w 9663480"/>
              <a:gd name="connsiteY3" fmla="*/ 842400 h 842400"/>
              <a:gd name="connsiteX4" fmla="*/ 0 w 9663480"/>
              <a:gd name="connsiteY4" fmla="*/ 0 h 842400"/>
              <a:gd name="connsiteX0" fmla="*/ 0 w 9663480"/>
              <a:gd name="connsiteY0" fmla="*/ 0 h 842400"/>
              <a:gd name="connsiteX1" fmla="*/ 9663480 w 9663480"/>
              <a:gd name="connsiteY1" fmla="*/ 0 h 842400"/>
              <a:gd name="connsiteX2" fmla="*/ 8817319 w 9663480"/>
              <a:gd name="connsiteY2" fmla="*/ 842400 h 842400"/>
              <a:gd name="connsiteX3" fmla="*/ 0 w 9663480"/>
              <a:gd name="connsiteY3" fmla="*/ 842400 h 842400"/>
              <a:gd name="connsiteX4" fmla="*/ 0 w 9663480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3480" h="842400">
                <a:moveTo>
                  <a:pt x="0" y="0"/>
                </a:moveTo>
                <a:lnTo>
                  <a:pt x="9663480" y="0"/>
                </a:lnTo>
                <a:lnTo>
                  <a:pt x="8817319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Title 14"/>
          <p:cNvSpPr>
            <a:spLocks noGrp="1"/>
          </p:cNvSpPr>
          <p:nvPr>
            <p:ph type="title"/>
          </p:nvPr>
        </p:nvSpPr>
        <p:spPr>
          <a:xfrm>
            <a:off x="610783" y="217333"/>
            <a:ext cx="10978516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840852"/>
      </p:ext>
    </p:extLst>
  </p:cSld>
  <p:clrMapOvr>
    <a:masterClrMapping/>
  </p:clrMapOvr>
  <p:hf sldNum="0"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walkehe\Pictures\14H02249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860" y="4"/>
            <a:ext cx="12210219" cy="686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 userDrawn="1"/>
        </p:nvSpPr>
        <p:spPr>
          <a:xfrm>
            <a:off x="-15628" y="6302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6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ight Triangle 2"/>
          <p:cNvSpPr/>
          <p:nvPr userDrawn="1"/>
        </p:nvSpPr>
        <p:spPr>
          <a:xfrm flipV="1">
            <a:off x="-15637" y="5"/>
            <a:ext cx="4713762" cy="685799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00"/>
                </a:moveTo>
                <a:cubicBezTo>
                  <a:pt x="38" y="6561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0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2" name="Rectangle 24"/>
          <p:cNvSpPr/>
          <p:nvPr userDrawn="1"/>
        </p:nvSpPr>
        <p:spPr>
          <a:xfrm>
            <a:off x="-11869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Parallelogram 1"/>
          <p:cNvSpPr/>
          <p:nvPr userDrawn="1"/>
        </p:nvSpPr>
        <p:spPr>
          <a:xfrm flipH="1">
            <a:off x="4344933" y="3952047"/>
            <a:ext cx="5902897" cy="2912261"/>
          </a:xfrm>
          <a:custGeom>
            <a:avLst/>
            <a:gdLst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4723268 w 5586430"/>
              <a:gd name="connsiteY3" fmla="*/ 3452648 h 3452648"/>
              <a:gd name="connsiteX4" fmla="*/ 0 w 5586430"/>
              <a:gd name="connsiteY4" fmla="*/ 3452648 h 3452648"/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5306592 w 5586430"/>
              <a:gd name="connsiteY3" fmla="*/ 3421117 h 3452648"/>
              <a:gd name="connsiteX4" fmla="*/ 0 w 5586430"/>
              <a:gd name="connsiteY4" fmla="*/ 3452648 h 3452648"/>
              <a:gd name="connsiteX0" fmla="*/ 0 w 5586430"/>
              <a:gd name="connsiteY0" fmla="*/ 3452648 h 3463574"/>
              <a:gd name="connsiteX1" fmla="*/ 863162 w 5586430"/>
              <a:gd name="connsiteY1" fmla="*/ 0 h 3463574"/>
              <a:gd name="connsiteX2" fmla="*/ 5586430 w 5586430"/>
              <a:gd name="connsiteY2" fmla="*/ 0 h 3463574"/>
              <a:gd name="connsiteX3" fmla="*/ 5329338 w 5586430"/>
              <a:gd name="connsiteY3" fmla="*/ 3463574 h 3463574"/>
              <a:gd name="connsiteX4" fmla="*/ 0 w 5586430"/>
              <a:gd name="connsiteY4" fmla="*/ 3452648 h 3463574"/>
              <a:gd name="connsiteX0" fmla="*/ 0 w 5677922"/>
              <a:gd name="connsiteY0" fmla="*/ 3501441 h 3501441"/>
              <a:gd name="connsiteX1" fmla="*/ 954654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  <a:gd name="connsiteX0" fmla="*/ 0 w 5677922"/>
              <a:gd name="connsiteY0" fmla="*/ 3501441 h 3501441"/>
              <a:gd name="connsiteX1" fmla="*/ 706317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  <a:gd name="connsiteX0" fmla="*/ 0 w 5677922"/>
              <a:gd name="connsiteY0" fmla="*/ 3501441 h 3501441"/>
              <a:gd name="connsiteX1" fmla="*/ 706317 w 5677922"/>
              <a:gd name="connsiteY1" fmla="*/ 0 h 3501441"/>
              <a:gd name="connsiteX2" fmla="*/ 5677922 w 5677922"/>
              <a:gd name="connsiteY2" fmla="*/ 0 h 3501441"/>
              <a:gd name="connsiteX3" fmla="*/ 5371262 w 5677922"/>
              <a:gd name="connsiteY3" fmla="*/ 3453293 h 3501441"/>
              <a:gd name="connsiteX4" fmla="*/ 0 w 5677922"/>
              <a:gd name="connsiteY4" fmla="*/ 3501441 h 3501441"/>
              <a:gd name="connsiteX0" fmla="*/ 0 w 5653138"/>
              <a:gd name="connsiteY0" fmla="*/ 3470600 h 3470600"/>
              <a:gd name="connsiteX1" fmla="*/ 681533 w 5653138"/>
              <a:gd name="connsiteY1" fmla="*/ 0 h 3470600"/>
              <a:gd name="connsiteX2" fmla="*/ 5653138 w 5653138"/>
              <a:gd name="connsiteY2" fmla="*/ 0 h 3470600"/>
              <a:gd name="connsiteX3" fmla="*/ 5346478 w 5653138"/>
              <a:gd name="connsiteY3" fmla="*/ 3453293 h 3470600"/>
              <a:gd name="connsiteX4" fmla="*/ 0 w 5653138"/>
              <a:gd name="connsiteY4" fmla="*/ 3470600 h 3470600"/>
              <a:gd name="connsiteX0" fmla="*/ 0 w 5653138"/>
              <a:gd name="connsiteY0" fmla="*/ 3470600 h 3484133"/>
              <a:gd name="connsiteX1" fmla="*/ 681533 w 5653138"/>
              <a:gd name="connsiteY1" fmla="*/ 0 h 3484133"/>
              <a:gd name="connsiteX2" fmla="*/ 5653138 w 5653138"/>
              <a:gd name="connsiteY2" fmla="*/ 0 h 3484133"/>
              <a:gd name="connsiteX3" fmla="*/ 5346478 w 5653138"/>
              <a:gd name="connsiteY3" fmla="*/ 3484133 h 3484133"/>
              <a:gd name="connsiteX4" fmla="*/ 0 w 5653138"/>
              <a:gd name="connsiteY4" fmla="*/ 3470600 h 3484133"/>
              <a:gd name="connsiteX0" fmla="*/ 0 w 5653138"/>
              <a:gd name="connsiteY0" fmla="*/ 3470600 h 3470600"/>
              <a:gd name="connsiteX1" fmla="*/ 681533 w 5653138"/>
              <a:gd name="connsiteY1" fmla="*/ 0 h 3470600"/>
              <a:gd name="connsiteX2" fmla="*/ 5653138 w 5653138"/>
              <a:gd name="connsiteY2" fmla="*/ 0 h 3470600"/>
              <a:gd name="connsiteX3" fmla="*/ 5338216 w 5653138"/>
              <a:gd name="connsiteY3" fmla="*/ 3453292 h 3470600"/>
              <a:gd name="connsiteX4" fmla="*/ 0 w 5653138"/>
              <a:gd name="connsiteY4" fmla="*/ 3470600 h 3470600"/>
              <a:gd name="connsiteX0" fmla="*/ 0 w 5653138"/>
              <a:gd name="connsiteY0" fmla="*/ 3470600 h 3470600"/>
              <a:gd name="connsiteX1" fmla="*/ 681533 w 5653138"/>
              <a:gd name="connsiteY1" fmla="*/ 0 h 3470600"/>
              <a:gd name="connsiteX2" fmla="*/ 5653138 w 5653138"/>
              <a:gd name="connsiteY2" fmla="*/ 0 h 3470600"/>
              <a:gd name="connsiteX3" fmla="*/ 5329955 w 5653138"/>
              <a:gd name="connsiteY3" fmla="*/ 3463572 h 3470600"/>
              <a:gd name="connsiteX4" fmla="*/ 0 w 5653138"/>
              <a:gd name="connsiteY4" fmla="*/ 3470600 h 34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3138" h="3470600">
                <a:moveTo>
                  <a:pt x="0" y="3470600"/>
                </a:moveTo>
                <a:lnTo>
                  <a:pt x="681533" y="0"/>
                </a:lnTo>
                <a:lnTo>
                  <a:pt x="5653138" y="0"/>
                </a:lnTo>
                <a:lnTo>
                  <a:pt x="5329955" y="3463572"/>
                </a:lnTo>
                <a:lnTo>
                  <a:pt x="0" y="3470600"/>
                </a:lnTo>
                <a:close/>
              </a:path>
            </a:pathLst>
          </a:custGeom>
          <a:solidFill>
            <a:srgbClr val="FFFFFF">
              <a:alpha val="5882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" name="Title 14"/>
          <p:cNvSpPr>
            <a:spLocks noGrp="1"/>
          </p:cNvSpPr>
          <p:nvPr>
            <p:ph type="title"/>
          </p:nvPr>
        </p:nvSpPr>
        <p:spPr>
          <a:xfrm>
            <a:off x="610783" y="217333"/>
            <a:ext cx="10978516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640260"/>
      </p:ext>
    </p:extLst>
  </p:cSld>
  <p:clrMapOvr>
    <a:masterClrMapping/>
  </p:clrMapOvr>
  <p:hf sldNum="0"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 userDrawn="1"/>
        </p:nvSpPr>
        <p:spPr>
          <a:xfrm flipV="1">
            <a:off x="-15637" y="0"/>
            <a:ext cx="4713762" cy="6858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  <a:gd name="connsiteX0" fmla="*/ 41 w 10000"/>
              <a:gd name="connsiteY0" fmla="*/ 10038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38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38"/>
                </a:moveTo>
                <a:cubicBezTo>
                  <a:pt x="38" y="6599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3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Parallelogram 1"/>
          <p:cNvSpPr/>
          <p:nvPr userDrawn="1"/>
        </p:nvSpPr>
        <p:spPr>
          <a:xfrm flipH="1">
            <a:off x="4327680" y="3934797"/>
            <a:ext cx="5946029" cy="2929621"/>
          </a:xfrm>
          <a:custGeom>
            <a:avLst/>
            <a:gdLst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4723268 w 5586430"/>
              <a:gd name="connsiteY3" fmla="*/ 3452648 h 3452648"/>
              <a:gd name="connsiteX4" fmla="*/ 0 w 5586430"/>
              <a:gd name="connsiteY4" fmla="*/ 3452648 h 3452648"/>
              <a:gd name="connsiteX0" fmla="*/ 0 w 5586430"/>
              <a:gd name="connsiteY0" fmla="*/ 3452648 h 3452648"/>
              <a:gd name="connsiteX1" fmla="*/ 863162 w 5586430"/>
              <a:gd name="connsiteY1" fmla="*/ 0 h 3452648"/>
              <a:gd name="connsiteX2" fmla="*/ 5586430 w 5586430"/>
              <a:gd name="connsiteY2" fmla="*/ 0 h 3452648"/>
              <a:gd name="connsiteX3" fmla="*/ 5306592 w 5586430"/>
              <a:gd name="connsiteY3" fmla="*/ 3421117 h 3452648"/>
              <a:gd name="connsiteX4" fmla="*/ 0 w 5586430"/>
              <a:gd name="connsiteY4" fmla="*/ 3452648 h 3452648"/>
              <a:gd name="connsiteX0" fmla="*/ 0 w 5586430"/>
              <a:gd name="connsiteY0" fmla="*/ 3452648 h 3463574"/>
              <a:gd name="connsiteX1" fmla="*/ 863162 w 5586430"/>
              <a:gd name="connsiteY1" fmla="*/ 0 h 3463574"/>
              <a:gd name="connsiteX2" fmla="*/ 5586430 w 5586430"/>
              <a:gd name="connsiteY2" fmla="*/ 0 h 3463574"/>
              <a:gd name="connsiteX3" fmla="*/ 5329338 w 5586430"/>
              <a:gd name="connsiteY3" fmla="*/ 3463574 h 3463574"/>
              <a:gd name="connsiteX4" fmla="*/ 0 w 5586430"/>
              <a:gd name="connsiteY4" fmla="*/ 3452648 h 3463574"/>
              <a:gd name="connsiteX0" fmla="*/ 0 w 5677922"/>
              <a:gd name="connsiteY0" fmla="*/ 3501441 h 3501441"/>
              <a:gd name="connsiteX1" fmla="*/ 954654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  <a:gd name="connsiteX0" fmla="*/ 0 w 5677922"/>
              <a:gd name="connsiteY0" fmla="*/ 3501441 h 3501441"/>
              <a:gd name="connsiteX1" fmla="*/ 706317 w 5677922"/>
              <a:gd name="connsiteY1" fmla="*/ 0 h 3501441"/>
              <a:gd name="connsiteX2" fmla="*/ 5677922 w 5677922"/>
              <a:gd name="connsiteY2" fmla="*/ 0 h 3501441"/>
              <a:gd name="connsiteX3" fmla="*/ 5420830 w 5677922"/>
              <a:gd name="connsiteY3" fmla="*/ 3463574 h 3501441"/>
              <a:gd name="connsiteX4" fmla="*/ 0 w 5677922"/>
              <a:gd name="connsiteY4" fmla="*/ 3501441 h 3501441"/>
              <a:gd name="connsiteX0" fmla="*/ 0 w 5686183"/>
              <a:gd name="connsiteY0" fmla="*/ 3501441 h 3501441"/>
              <a:gd name="connsiteX1" fmla="*/ 706317 w 5686183"/>
              <a:gd name="connsiteY1" fmla="*/ 0 h 3501441"/>
              <a:gd name="connsiteX2" fmla="*/ 5686183 w 5686183"/>
              <a:gd name="connsiteY2" fmla="*/ 0 h 3501441"/>
              <a:gd name="connsiteX3" fmla="*/ 5420830 w 5686183"/>
              <a:gd name="connsiteY3" fmla="*/ 3463574 h 3501441"/>
              <a:gd name="connsiteX4" fmla="*/ 0 w 5686183"/>
              <a:gd name="connsiteY4" fmla="*/ 3501441 h 3501441"/>
              <a:gd name="connsiteX0" fmla="*/ 0 w 5686183"/>
              <a:gd name="connsiteY0" fmla="*/ 3501441 h 3501441"/>
              <a:gd name="connsiteX1" fmla="*/ 706317 w 5686183"/>
              <a:gd name="connsiteY1" fmla="*/ 0 h 3501441"/>
              <a:gd name="connsiteX2" fmla="*/ 5686183 w 5686183"/>
              <a:gd name="connsiteY2" fmla="*/ 0 h 3501441"/>
              <a:gd name="connsiteX3" fmla="*/ 5329954 w 5686183"/>
              <a:gd name="connsiteY3" fmla="*/ 3473854 h 3501441"/>
              <a:gd name="connsiteX4" fmla="*/ 0 w 5686183"/>
              <a:gd name="connsiteY4" fmla="*/ 3501441 h 3501441"/>
              <a:gd name="connsiteX0" fmla="*/ 0 w 5686183"/>
              <a:gd name="connsiteY0" fmla="*/ 3470599 h 3473854"/>
              <a:gd name="connsiteX1" fmla="*/ 706317 w 5686183"/>
              <a:gd name="connsiteY1" fmla="*/ 0 h 3473854"/>
              <a:gd name="connsiteX2" fmla="*/ 5686183 w 5686183"/>
              <a:gd name="connsiteY2" fmla="*/ 0 h 3473854"/>
              <a:gd name="connsiteX3" fmla="*/ 5329954 w 5686183"/>
              <a:gd name="connsiteY3" fmla="*/ 3473854 h 3473854"/>
              <a:gd name="connsiteX4" fmla="*/ 0 w 5686183"/>
              <a:gd name="connsiteY4" fmla="*/ 3470599 h 3473854"/>
              <a:gd name="connsiteX0" fmla="*/ 0 w 5686183"/>
              <a:gd name="connsiteY0" fmla="*/ 3480879 h 3480879"/>
              <a:gd name="connsiteX1" fmla="*/ 706317 w 5686183"/>
              <a:gd name="connsiteY1" fmla="*/ 0 h 3480879"/>
              <a:gd name="connsiteX2" fmla="*/ 5686183 w 5686183"/>
              <a:gd name="connsiteY2" fmla="*/ 0 h 3480879"/>
              <a:gd name="connsiteX3" fmla="*/ 5329954 w 5686183"/>
              <a:gd name="connsiteY3" fmla="*/ 3473854 h 3480879"/>
              <a:gd name="connsiteX4" fmla="*/ 0 w 5686183"/>
              <a:gd name="connsiteY4" fmla="*/ 3480879 h 3480879"/>
              <a:gd name="connsiteX0" fmla="*/ 0 w 5694444"/>
              <a:gd name="connsiteY0" fmla="*/ 3480879 h 3480879"/>
              <a:gd name="connsiteX1" fmla="*/ 706317 w 5694444"/>
              <a:gd name="connsiteY1" fmla="*/ 0 h 3480879"/>
              <a:gd name="connsiteX2" fmla="*/ 5694444 w 5694444"/>
              <a:gd name="connsiteY2" fmla="*/ 0 h 3480879"/>
              <a:gd name="connsiteX3" fmla="*/ 5329954 w 5694444"/>
              <a:gd name="connsiteY3" fmla="*/ 3473854 h 3480879"/>
              <a:gd name="connsiteX4" fmla="*/ 0 w 5694444"/>
              <a:gd name="connsiteY4" fmla="*/ 3480879 h 3480879"/>
              <a:gd name="connsiteX0" fmla="*/ 0 w 5694444"/>
              <a:gd name="connsiteY0" fmla="*/ 3480879 h 3491289"/>
              <a:gd name="connsiteX1" fmla="*/ 706317 w 5694444"/>
              <a:gd name="connsiteY1" fmla="*/ 0 h 3491289"/>
              <a:gd name="connsiteX2" fmla="*/ 5694444 w 5694444"/>
              <a:gd name="connsiteY2" fmla="*/ 0 h 3491289"/>
              <a:gd name="connsiteX3" fmla="*/ 5343966 w 5694444"/>
              <a:gd name="connsiteY3" fmla="*/ 3491289 h 3491289"/>
              <a:gd name="connsiteX4" fmla="*/ 0 w 5694444"/>
              <a:gd name="connsiteY4" fmla="*/ 3480879 h 3491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4444" h="3491289">
                <a:moveTo>
                  <a:pt x="0" y="3480879"/>
                </a:moveTo>
                <a:lnTo>
                  <a:pt x="706317" y="0"/>
                </a:lnTo>
                <a:lnTo>
                  <a:pt x="5694444" y="0"/>
                </a:lnTo>
                <a:lnTo>
                  <a:pt x="5343966" y="3491289"/>
                </a:lnTo>
                <a:lnTo>
                  <a:pt x="0" y="3480879"/>
                </a:lnTo>
                <a:close/>
              </a:path>
            </a:pathLst>
          </a:custGeom>
          <a:solidFill>
            <a:srgbClr val="FFFFFF">
              <a:alpha val="5882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6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24"/>
          <p:cNvSpPr/>
          <p:nvPr userDrawn="1"/>
        </p:nvSpPr>
        <p:spPr>
          <a:xfrm>
            <a:off x="-11869" y="175317"/>
            <a:ext cx="8872090" cy="842400"/>
          </a:xfrm>
          <a:custGeom>
            <a:avLst/>
            <a:gdLst>
              <a:gd name="connsiteX0" fmla="*/ 0 w 9092807"/>
              <a:gd name="connsiteY0" fmla="*/ 0 h 842400"/>
              <a:gd name="connsiteX1" fmla="*/ 9092807 w 9092807"/>
              <a:gd name="connsiteY1" fmla="*/ 0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  <a:gd name="connsiteX0" fmla="*/ 0 w 9092807"/>
              <a:gd name="connsiteY0" fmla="*/ 0 h 842400"/>
              <a:gd name="connsiteX1" fmla="*/ 8919387 w 9092807"/>
              <a:gd name="connsiteY1" fmla="*/ 15765 h 842400"/>
              <a:gd name="connsiteX2" fmla="*/ 9092807 w 9092807"/>
              <a:gd name="connsiteY2" fmla="*/ 842400 h 842400"/>
              <a:gd name="connsiteX3" fmla="*/ 0 w 9092807"/>
              <a:gd name="connsiteY3" fmla="*/ 842400 h 842400"/>
              <a:gd name="connsiteX4" fmla="*/ 0 w 9092807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2807" h="842400">
                <a:moveTo>
                  <a:pt x="0" y="0"/>
                </a:moveTo>
                <a:lnTo>
                  <a:pt x="8919387" y="15765"/>
                </a:lnTo>
                <a:lnTo>
                  <a:pt x="9092807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610783" y="217333"/>
            <a:ext cx="10978516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3384201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425608"/>
            <a:ext cx="10978516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4540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2"/>
          <p:cNvSpPr/>
          <p:nvPr userDrawn="1"/>
        </p:nvSpPr>
        <p:spPr>
          <a:xfrm flipV="1">
            <a:off x="-42933" y="0"/>
            <a:ext cx="4713762" cy="685800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008 w 10008"/>
              <a:gd name="connsiteY3" fmla="*/ 10000 h 10000"/>
              <a:gd name="connsiteX4" fmla="*/ 8 w 10008"/>
              <a:gd name="connsiteY4" fmla="*/ 10000 h 10000"/>
              <a:gd name="connsiteX0" fmla="*/ 8 w 10008"/>
              <a:gd name="connsiteY0" fmla="*/ 10000 h 10000"/>
              <a:gd name="connsiteX1" fmla="*/ 0 w 10008"/>
              <a:gd name="connsiteY1" fmla="*/ 20 h 10000"/>
              <a:gd name="connsiteX2" fmla="*/ 10008 w 10008"/>
              <a:gd name="connsiteY2" fmla="*/ 0 h 10000"/>
              <a:gd name="connsiteX3" fmla="*/ 8142 w 10008"/>
              <a:gd name="connsiteY3" fmla="*/ 9653 h 10000"/>
              <a:gd name="connsiteX4" fmla="*/ 8 w 10008"/>
              <a:gd name="connsiteY4" fmla="*/ 10000 h 10000"/>
              <a:gd name="connsiteX0" fmla="*/ 41 w 10008"/>
              <a:gd name="connsiteY0" fmla="*/ 9673 h 9673"/>
              <a:gd name="connsiteX1" fmla="*/ 0 w 10008"/>
              <a:gd name="connsiteY1" fmla="*/ 20 h 9673"/>
              <a:gd name="connsiteX2" fmla="*/ 10008 w 10008"/>
              <a:gd name="connsiteY2" fmla="*/ 0 h 9673"/>
              <a:gd name="connsiteX3" fmla="*/ 8142 w 10008"/>
              <a:gd name="connsiteY3" fmla="*/ 9653 h 9673"/>
              <a:gd name="connsiteX4" fmla="*/ 41 w 10008"/>
              <a:gd name="connsiteY4" fmla="*/ 9673 h 9673"/>
              <a:gd name="connsiteX0" fmla="*/ 41 w 10000"/>
              <a:gd name="connsiteY0" fmla="*/ 10000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00 h 10042"/>
              <a:gd name="connsiteX0" fmla="*/ 41 w 10000"/>
              <a:gd name="connsiteY0" fmla="*/ 10038 h 10042"/>
              <a:gd name="connsiteX1" fmla="*/ 0 w 10000"/>
              <a:gd name="connsiteY1" fmla="*/ 21 h 10042"/>
              <a:gd name="connsiteX2" fmla="*/ 10000 w 10000"/>
              <a:gd name="connsiteY2" fmla="*/ 0 h 10042"/>
              <a:gd name="connsiteX3" fmla="*/ 8135 w 10000"/>
              <a:gd name="connsiteY3" fmla="*/ 10042 h 10042"/>
              <a:gd name="connsiteX4" fmla="*/ 41 w 10000"/>
              <a:gd name="connsiteY4" fmla="*/ 10038 h 1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42">
                <a:moveTo>
                  <a:pt x="41" y="10038"/>
                </a:moveTo>
                <a:cubicBezTo>
                  <a:pt x="38" y="6599"/>
                  <a:pt x="3" y="3460"/>
                  <a:pt x="0" y="21"/>
                </a:cubicBezTo>
                <a:lnTo>
                  <a:pt x="10000" y="0"/>
                </a:lnTo>
                <a:lnTo>
                  <a:pt x="8135" y="10042"/>
                </a:lnTo>
                <a:lnTo>
                  <a:pt x="41" y="1003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  <p:sp>
        <p:nvSpPr>
          <p:cNvPr id="14" name="Content Placeholder 15"/>
          <p:cNvSpPr>
            <a:spLocks noGrp="1"/>
          </p:cNvSpPr>
          <p:nvPr>
            <p:ph sz="quarter" idx="11"/>
          </p:nvPr>
        </p:nvSpPr>
        <p:spPr>
          <a:xfrm>
            <a:off x="99596" y="1815224"/>
            <a:ext cx="3940148" cy="398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24"/>
          <p:cNvSpPr/>
          <p:nvPr userDrawn="1"/>
        </p:nvSpPr>
        <p:spPr>
          <a:xfrm>
            <a:off x="-11867" y="149093"/>
            <a:ext cx="9902288" cy="842400"/>
          </a:xfrm>
          <a:custGeom>
            <a:avLst/>
            <a:gdLst>
              <a:gd name="connsiteX0" fmla="*/ 0 w 9663480"/>
              <a:gd name="connsiteY0" fmla="*/ 0 h 842400"/>
              <a:gd name="connsiteX1" fmla="*/ 9663480 w 9663480"/>
              <a:gd name="connsiteY1" fmla="*/ 0 h 842400"/>
              <a:gd name="connsiteX2" fmla="*/ 9663480 w 9663480"/>
              <a:gd name="connsiteY2" fmla="*/ 842400 h 842400"/>
              <a:gd name="connsiteX3" fmla="*/ 0 w 9663480"/>
              <a:gd name="connsiteY3" fmla="*/ 842400 h 842400"/>
              <a:gd name="connsiteX4" fmla="*/ 0 w 9663480"/>
              <a:gd name="connsiteY4" fmla="*/ 0 h 842400"/>
              <a:gd name="connsiteX0" fmla="*/ 0 w 9663480"/>
              <a:gd name="connsiteY0" fmla="*/ 0 h 842400"/>
              <a:gd name="connsiteX1" fmla="*/ 9663480 w 9663480"/>
              <a:gd name="connsiteY1" fmla="*/ 0 h 842400"/>
              <a:gd name="connsiteX2" fmla="*/ 8817319 w 9663480"/>
              <a:gd name="connsiteY2" fmla="*/ 842400 h 842400"/>
              <a:gd name="connsiteX3" fmla="*/ 0 w 9663480"/>
              <a:gd name="connsiteY3" fmla="*/ 842400 h 842400"/>
              <a:gd name="connsiteX4" fmla="*/ 0 w 9663480"/>
              <a:gd name="connsiteY4" fmla="*/ 0 h 84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3480" h="842400">
                <a:moveTo>
                  <a:pt x="0" y="0"/>
                </a:moveTo>
                <a:lnTo>
                  <a:pt x="9663480" y="0"/>
                </a:lnTo>
                <a:lnTo>
                  <a:pt x="8817319" y="842400"/>
                </a:lnTo>
                <a:lnTo>
                  <a:pt x="0" y="842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2" name="Title 14"/>
          <p:cNvSpPr>
            <a:spLocks noGrp="1"/>
          </p:cNvSpPr>
          <p:nvPr>
            <p:ph type="title"/>
          </p:nvPr>
        </p:nvSpPr>
        <p:spPr>
          <a:xfrm>
            <a:off x="610783" y="217333"/>
            <a:ext cx="10978516" cy="860400"/>
          </a:xfr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185372"/>
      </p:ext>
    </p:extLst>
  </p:cSld>
  <p:clrMapOvr>
    <a:masterClrMapping/>
  </p:clrMapOvr>
  <p:hf sldNum="0"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walkehe\Desktop\Resources\EY Images\Royalty free\Cloud\14H0517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1"/>
            <a:ext cx="12210226" cy="69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16" y="-11873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Rectangle 5"/>
          <p:cNvSpPr/>
          <p:nvPr userDrawn="1"/>
        </p:nvSpPr>
        <p:spPr>
          <a:xfrm>
            <a:off x="6863924" y="-11874"/>
            <a:ext cx="5346302" cy="451262"/>
          </a:xfrm>
          <a:custGeom>
            <a:avLst/>
            <a:gdLst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0 w 5833175"/>
              <a:gd name="connsiteY3" fmla="*/ 6289967 h 6289967"/>
              <a:gd name="connsiteX4" fmla="*/ 0 w 5833175"/>
              <a:gd name="connsiteY4" fmla="*/ 0 h 6289967"/>
              <a:gd name="connsiteX0" fmla="*/ 1615044 w 7448219"/>
              <a:gd name="connsiteY0" fmla="*/ 0 h 6289967"/>
              <a:gd name="connsiteX1" fmla="*/ 7448219 w 7448219"/>
              <a:gd name="connsiteY1" fmla="*/ 0 h 6289967"/>
              <a:gd name="connsiteX2" fmla="*/ 7448219 w 7448219"/>
              <a:gd name="connsiteY2" fmla="*/ 6289967 h 6289967"/>
              <a:gd name="connsiteX3" fmla="*/ 0 w 7448219"/>
              <a:gd name="connsiteY3" fmla="*/ 6289967 h 6289967"/>
              <a:gd name="connsiteX4" fmla="*/ 1615044 w 7448219"/>
              <a:gd name="connsiteY4" fmla="*/ 0 h 6289967"/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93372 w 5833175"/>
              <a:gd name="connsiteY3" fmla="*/ 6115250 h 6289967"/>
              <a:gd name="connsiteX4" fmla="*/ 0 w 5833175"/>
              <a:gd name="connsiteY4" fmla="*/ 0 h 6289967"/>
              <a:gd name="connsiteX0" fmla="*/ 85120 w 5739803"/>
              <a:gd name="connsiteY0" fmla="*/ 0 h 6289967"/>
              <a:gd name="connsiteX1" fmla="*/ 5739803 w 5739803"/>
              <a:gd name="connsiteY1" fmla="*/ 0 h 6289967"/>
              <a:gd name="connsiteX2" fmla="*/ 5739803 w 5739803"/>
              <a:gd name="connsiteY2" fmla="*/ 6289967 h 6289967"/>
              <a:gd name="connsiteX3" fmla="*/ 0 w 5739803"/>
              <a:gd name="connsiteY3" fmla="*/ 6115250 h 6289967"/>
              <a:gd name="connsiteX4" fmla="*/ 85120 w 5739803"/>
              <a:gd name="connsiteY4" fmla="*/ 0 h 6289967"/>
              <a:gd name="connsiteX0" fmla="*/ 85120 w 5739803"/>
              <a:gd name="connsiteY0" fmla="*/ 0 h 6639415"/>
              <a:gd name="connsiteX1" fmla="*/ 5739803 w 5739803"/>
              <a:gd name="connsiteY1" fmla="*/ 0 h 6639415"/>
              <a:gd name="connsiteX2" fmla="*/ 5739803 w 5739803"/>
              <a:gd name="connsiteY2" fmla="*/ 6289967 h 6639415"/>
              <a:gd name="connsiteX3" fmla="*/ 0 w 5739803"/>
              <a:gd name="connsiteY3" fmla="*/ 6639415 h 6639415"/>
              <a:gd name="connsiteX4" fmla="*/ 85120 w 5739803"/>
              <a:gd name="connsiteY4" fmla="*/ 0 h 663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803" h="6639415">
                <a:moveTo>
                  <a:pt x="85120" y="0"/>
                </a:moveTo>
                <a:lnTo>
                  <a:pt x="5739803" y="0"/>
                </a:lnTo>
                <a:lnTo>
                  <a:pt x="5739803" y="6289967"/>
                </a:lnTo>
                <a:lnTo>
                  <a:pt x="0" y="6639415"/>
                </a:lnTo>
                <a:lnTo>
                  <a:pt x="8512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/>
          <p:nvPr userDrawn="1"/>
        </p:nvSpPr>
        <p:spPr>
          <a:xfrm>
            <a:off x="1175658" y="166261"/>
            <a:ext cx="11022693" cy="819398"/>
          </a:xfrm>
          <a:custGeom>
            <a:avLst/>
            <a:gdLst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0 w 11022693"/>
              <a:gd name="connsiteY3" fmla="*/ 819398 h 819398"/>
              <a:gd name="connsiteX4" fmla="*/ 0 w 11022693"/>
              <a:gd name="connsiteY4" fmla="*/ 0 h 819398"/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712520 w 11022693"/>
              <a:gd name="connsiteY3" fmla="*/ 807523 h 819398"/>
              <a:gd name="connsiteX4" fmla="*/ 0 w 11022693"/>
              <a:gd name="connsiteY4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2693" h="819398">
                <a:moveTo>
                  <a:pt x="0" y="0"/>
                </a:moveTo>
                <a:lnTo>
                  <a:pt x="11022693" y="0"/>
                </a:lnTo>
                <a:lnTo>
                  <a:pt x="11022693" y="819398"/>
                </a:lnTo>
                <a:lnTo>
                  <a:pt x="712520" y="807523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4571" y="243590"/>
            <a:ext cx="10978516" cy="7400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4621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_photo_or_illustration_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8802" y="777600"/>
            <a:ext cx="85104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8800" y="1731600"/>
            <a:ext cx="62244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  <a:p>
            <a:pPr lvl="1"/>
            <a:endParaRPr lang="en-GB" dirty="0"/>
          </a:p>
        </p:txBody>
      </p:sp>
      <p:sp>
        <p:nvSpPr>
          <p:cNvPr id="16" name="Freeform 8"/>
          <p:cNvSpPr>
            <a:spLocks/>
          </p:cNvSpPr>
          <p:nvPr userDrawn="1"/>
        </p:nvSpPr>
        <p:spPr bwMode="gray">
          <a:xfrm>
            <a:off x="3082578" y="1628775"/>
            <a:ext cx="9125689" cy="3318440"/>
          </a:xfrm>
          <a:custGeom>
            <a:avLst/>
            <a:gdLst/>
            <a:ahLst/>
            <a:cxnLst>
              <a:cxn ang="0">
                <a:pos x="0" y="2464"/>
              </a:cxn>
              <a:cxn ang="0">
                <a:pos x="6761" y="0"/>
              </a:cxn>
              <a:cxn ang="0">
                <a:pos x="6761" y="1290"/>
              </a:cxn>
              <a:cxn ang="0">
                <a:pos x="0" y="2464"/>
              </a:cxn>
            </a:cxnLst>
            <a:rect l="0" t="0" r="r" b="b"/>
            <a:pathLst>
              <a:path w="6761" h="2464">
                <a:moveTo>
                  <a:pt x="0" y="2464"/>
                </a:moveTo>
                <a:lnTo>
                  <a:pt x="6761" y="0"/>
                </a:lnTo>
                <a:lnTo>
                  <a:pt x="6761" y="1290"/>
                </a:lnTo>
                <a:lnTo>
                  <a:pt x="0" y="246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Freeform 6"/>
          <p:cNvSpPr/>
          <p:nvPr userDrawn="1"/>
        </p:nvSpPr>
        <p:spPr>
          <a:xfrm>
            <a:off x="-6347" y="2344618"/>
            <a:ext cx="3098800" cy="3745035"/>
          </a:xfrm>
          <a:custGeom>
            <a:avLst/>
            <a:gdLst>
              <a:gd name="connsiteX0" fmla="*/ 0 w 3098800"/>
              <a:gd name="connsiteY0" fmla="*/ 1803400 h 1803400"/>
              <a:gd name="connsiteX1" fmla="*/ 0 w 3098800"/>
              <a:gd name="connsiteY1" fmla="*/ 0 h 1803400"/>
              <a:gd name="connsiteX2" fmla="*/ 3098800 w 3098800"/>
              <a:gd name="connsiteY2" fmla="*/ 654050 h 1803400"/>
              <a:gd name="connsiteX3" fmla="*/ 0 w 3098800"/>
              <a:gd name="connsiteY3" fmla="*/ 1803400 h 1803400"/>
              <a:gd name="connsiteX0" fmla="*/ 0 w 3098800"/>
              <a:gd name="connsiteY0" fmla="*/ 3745035 h 3745035"/>
              <a:gd name="connsiteX1" fmla="*/ 0 w 3098800"/>
              <a:gd name="connsiteY1" fmla="*/ 0 h 3745035"/>
              <a:gd name="connsiteX2" fmla="*/ 3098800 w 3098800"/>
              <a:gd name="connsiteY2" fmla="*/ 2595685 h 3745035"/>
              <a:gd name="connsiteX3" fmla="*/ 0 w 3098800"/>
              <a:gd name="connsiteY3" fmla="*/ 3745035 h 374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8800" h="3745035">
                <a:moveTo>
                  <a:pt x="0" y="3745035"/>
                </a:moveTo>
                <a:lnTo>
                  <a:pt x="0" y="0"/>
                </a:lnTo>
                <a:lnTo>
                  <a:pt x="3098800" y="2595685"/>
                </a:lnTo>
                <a:lnTo>
                  <a:pt x="0" y="3745035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TextBox 6"/>
          <p:cNvSpPr txBox="1"/>
          <p:nvPr userDrawn="1"/>
        </p:nvSpPr>
        <p:spPr>
          <a:xfrm>
            <a:off x="91781" y="3863841"/>
            <a:ext cx="1830806" cy="160659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20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Placeholder image — to replace this image, select View&gt;Notes Page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33" y="5751576"/>
            <a:ext cx="989154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848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/>
          <p:nvPr userDrawn="1"/>
        </p:nvSpPr>
        <p:spPr>
          <a:xfrm rot="16200000">
            <a:off x="3349280" y="-1891476"/>
            <a:ext cx="3318925" cy="10017457"/>
          </a:xfrm>
          <a:custGeom>
            <a:avLst/>
            <a:gdLst>
              <a:gd name="connsiteX0" fmla="*/ 0 w 4213225"/>
              <a:gd name="connsiteY0" fmla="*/ 0 h 1951990"/>
              <a:gd name="connsiteX1" fmla="*/ 4213225 w 4213225"/>
              <a:gd name="connsiteY1" fmla="*/ 0 h 1951990"/>
              <a:gd name="connsiteX2" fmla="*/ 4213225 w 4213225"/>
              <a:gd name="connsiteY2" fmla="*/ 1951990 h 1951990"/>
              <a:gd name="connsiteX3" fmla="*/ 0 w 4213225"/>
              <a:gd name="connsiteY3" fmla="*/ 1951990 h 1951990"/>
              <a:gd name="connsiteX4" fmla="*/ 0 w 4213225"/>
              <a:gd name="connsiteY4" fmla="*/ 0 h 1951990"/>
              <a:gd name="connsiteX0" fmla="*/ 0 w 4213225"/>
              <a:gd name="connsiteY0" fmla="*/ 0 h 2693395"/>
              <a:gd name="connsiteX1" fmla="*/ 4213225 w 4213225"/>
              <a:gd name="connsiteY1" fmla="*/ 0 h 2693395"/>
              <a:gd name="connsiteX2" fmla="*/ 4213225 w 4213225"/>
              <a:gd name="connsiteY2" fmla="*/ 1951990 h 2693395"/>
              <a:gd name="connsiteX3" fmla="*/ 0 w 4213225"/>
              <a:gd name="connsiteY3" fmla="*/ 2693395 h 2693395"/>
              <a:gd name="connsiteX4" fmla="*/ 0 w 4213225"/>
              <a:gd name="connsiteY4" fmla="*/ 0 h 2693395"/>
              <a:gd name="connsiteX0" fmla="*/ 0 w 4213225"/>
              <a:gd name="connsiteY0" fmla="*/ 0 h 2359074"/>
              <a:gd name="connsiteX1" fmla="*/ 4213225 w 4213225"/>
              <a:gd name="connsiteY1" fmla="*/ 0 h 2359074"/>
              <a:gd name="connsiteX2" fmla="*/ 4213225 w 4213225"/>
              <a:gd name="connsiteY2" fmla="*/ 1951990 h 2359074"/>
              <a:gd name="connsiteX3" fmla="*/ 0 w 4213225"/>
              <a:gd name="connsiteY3" fmla="*/ 2359074 h 2359074"/>
              <a:gd name="connsiteX4" fmla="*/ 0 w 4213225"/>
              <a:gd name="connsiteY4" fmla="*/ 0 h 235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25" h="2359074">
                <a:moveTo>
                  <a:pt x="0" y="0"/>
                </a:moveTo>
                <a:lnTo>
                  <a:pt x="4213225" y="0"/>
                </a:lnTo>
                <a:lnTo>
                  <a:pt x="4213225" y="1951990"/>
                </a:lnTo>
                <a:lnTo>
                  <a:pt x="0" y="23590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63137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596788"/>
            <a:ext cx="10978516" cy="45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229709" y="1044000"/>
            <a:ext cx="1135873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229709" y="6242400"/>
            <a:ext cx="1135872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0386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Rectangle 13"/>
          <p:cNvSpPr/>
          <p:nvPr userDrawn="1"/>
        </p:nvSpPr>
        <p:spPr>
          <a:xfrm rot="16200000">
            <a:off x="3540349" y="-2082542"/>
            <a:ext cx="2936787" cy="10017457"/>
          </a:xfrm>
          <a:custGeom>
            <a:avLst/>
            <a:gdLst>
              <a:gd name="connsiteX0" fmla="*/ 0 w 4213225"/>
              <a:gd name="connsiteY0" fmla="*/ 0 h 1951990"/>
              <a:gd name="connsiteX1" fmla="*/ 4213225 w 4213225"/>
              <a:gd name="connsiteY1" fmla="*/ 0 h 1951990"/>
              <a:gd name="connsiteX2" fmla="*/ 4213225 w 4213225"/>
              <a:gd name="connsiteY2" fmla="*/ 1951990 h 1951990"/>
              <a:gd name="connsiteX3" fmla="*/ 0 w 4213225"/>
              <a:gd name="connsiteY3" fmla="*/ 1951990 h 1951990"/>
              <a:gd name="connsiteX4" fmla="*/ 0 w 4213225"/>
              <a:gd name="connsiteY4" fmla="*/ 0 h 1951990"/>
              <a:gd name="connsiteX0" fmla="*/ 0 w 4213225"/>
              <a:gd name="connsiteY0" fmla="*/ 0 h 2693395"/>
              <a:gd name="connsiteX1" fmla="*/ 4213225 w 4213225"/>
              <a:gd name="connsiteY1" fmla="*/ 0 h 2693395"/>
              <a:gd name="connsiteX2" fmla="*/ 4213225 w 4213225"/>
              <a:gd name="connsiteY2" fmla="*/ 1951990 h 2693395"/>
              <a:gd name="connsiteX3" fmla="*/ 0 w 4213225"/>
              <a:gd name="connsiteY3" fmla="*/ 2693395 h 2693395"/>
              <a:gd name="connsiteX4" fmla="*/ 0 w 4213225"/>
              <a:gd name="connsiteY4" fmla="*/ 0 h 2693395"/>
              <a:gd name="connsiteX0" fmla="*/ 0 w 4213225"/>
              <a:gd name="connsiteY0" fmla="*/ 0 h 2359074"/>
              <a:gd name="connsiteX1" fmla="*/ 4213225 w 4213225"/>
              <a:gd name="connsiteY1" fmla="*/ 0 h 2359074"/>
              <a:gd name="connsiteX2" fmla="*/ 4213225 w 4213225"/>
              <a:gd name="connsiteY2" fmla="*/ 1951990 h 2359074"/>
              <a:gd name="connsiteX3" fmla="*/ 0 w 4213225"/>
              <a:gd name="connsiteY3" fmla="*/ 2359074 h 2359074"/>
              <a:gd name="connsiteX4" fmla="*/ 0 w 4213225"/>
              <a:gd name="connsiteY4" fmla="*/ 0 h 235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25" h="2359074">
                <a:moveTo>
                  <a:pt x="0" y="0"/>
                </a:moveTo>
                <a:lnTo>
                  <a:pt x="4213225" y="0"/>
                </a:lnTo>
                <a:lnTo>
                  <a:pt x="4213225" y="1951990"/>
                </a:lnTo>
                <a:lnTo>
                  <a:pt x="0" y="23590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63137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920" y="1596788"/>
            <a:ext cx="10978516" cy="45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2201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/>
          <p:nvPr userDrawn="1"/>
        </p:nvSpPr>
        <p:spPr>
          <a:xfrm>
            <a:off x="609920" y="1062000"/>
            <a:ext cx="5872769" cy="4764330"/>
          </a:xfrm>
          <a:custGeom>
            <a:avLst/>
            <a:gdLst>
              <a:gd name="connsiteX0" fmla="*/ 0 w 4213225"/>
              <a:gd name="connsiteY0" fmla="*/ 0 h 1951990"/>
              <a:gd name="connsiteX1" fmla="*/ 4213225 w 4213225"/>
              <a:gd name="connsiteY1" fmla="*/ 0 h 1951990"/>
              <a:gd name="connsiteX2" fmla="*/ 4213225 w 4213225"/>
              <a:gd name="connsiteY2" fmla="*/ 1951990 h 1951990"/>
              <a:gd name="connsiteX3" fmla="*/ 0 w 4213225"/>
              <a:gd name="connsiteY3" fmla="*/ 1951990 h 1951990"/>
              <a:gd name="connsiteX4" fmla="*/ 0 w 4213225"/>
              <a:gd name="connsiteY4" fmla="*/ 0 h 1951990"/>
              <a:gd name="connsiteX0" fmla="*/ 0 w 4213225"/>
              <a:gd name="connsiteY0" fmla="*/ 0 h 2693395"/>
              <a:gd name="connsiteX1" fmla="*/ 4213225 w 4213225"/>
              <a:gd name="connsiteY1" fmla="*/ 0 h 2693395"/>
              <a:gd name="connsiteX2" fmla="*/ 4213225 w 4213225"/>
              <a:gd name="connsiteY2" fmla="*/ 1951990 h 2693395"/>
              <a:gd name="connsiteX3" fmla="*/ 0 w 4213225"/>
              <a:gd name="connsiteY3" fmla="*/ 2693395 h 2693395"/>
              <a:gd name="connsiteX4" fmla="*/ 0 w 4213225"/>
              <a:gd name="connsiteY4" fmla="*/ 0 h 2693395"/>
              <a:gd name="connsiteX0" fmla="*/ 0 w 4213225"/>
              <a:gd name="connsiteY0" fmla="*/ 0 h 2359074"/>
              <a:gd name="connsiteX1" fmla="*/ 4213225 w 4213225"/>
              <a:gd name="connsiteY1" fmla="*/ 0 h 2359074"/>
              <a:gd name="connsiteX2" fmla="*/ 4213225 w 4213225"/>
              <a:gd name="connsiteY2" fmla="*/ 1951990 h 2359074"/>
              <a:gd name="connsiteX3" fmla="*/ 0 w 4213225"/>
              <a:gd name="connsiteY3" fmla="*/ 2359074 h 2359074"/>
              <a:gd name="connsiteX4" fmla="*/ 0 w 4213225"/>
              <a:gd name="connsiteY4" fmla="*/ 0 h 235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25" h="2359074">
                <a:moveTo>
                  <a:pt x="0" y="0"/>
                </a:moveTo>
                <a:lnTo>
                  <a:pt x="4213225" y="0"/>
                </a:lnTo>
                <a:lnTo>
                  <a:pt x="4213225" y="1951990"/>
                </a:lnTo>
                <a:lnTo>
                  <a:pt x="0" y="23590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63137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920" y="1596788"/>
            <a:ext cx="10978516" cy="45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0820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-109179" y="1044000"/>
            <a:ext cx="12307532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1" y="6242400"/>
            <a:ext cx="1219835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Freeform 8"/>
          <p:cNvSpPr>
            <a:spLocks/>
          </p:cNvSpPr>
          <p:nvPr userDrawn="1"/>
        </p:nvSpPr>
        <p:spPr bwMode="gray">
          <a:xfrm>
            <a:off x="4" y="1628780"/>
            <a:ext cx="12208264" cy="4335297"/>
          </a:xfrm>
          <a:custGeom>
            <a:avLst/>
            <a:gdLst/>
            <a:ahLst/>
            <a:cxnLst>
              <a:cxn ang="0">
                <a:pos x="0" y="2464"/>
              </a:cxn>
              <a:cxn ang="0">
                <a:pos x="6761" y="0"/>
              </a:cxn>
              <a:cxn ang="0">
                <a:pos x="6761" y="1290"/>
              </a:cxn>
              <a:cxn ang="0">
                <a:pos x="0" y="2464"/>
              </a:cxn>
            </a:cxnLst>
            <a:rect l="0" t="0" r="r" b="b"/>
            <a:pathLst>
              <a:path w="6761" h="2464">
                <a:moveTo>
                  <a:pt x="0" y="2464"/>
                </a:moveTo>
                <a:lnTo>
                  <a:pt x="6761" y="0"/>
                </a:lnTo>
                <a:lnTo>
                  <a:pt x="6761" y="1290"/>
                </a:lnTo>
                <a:lnTo>
                  <a:pt x="0" y="2464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1" y="1377950"/>
            <a:ext cx="10979150" cy="458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8315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-109179" y="1044000"/>
            <a:ext cx="12307532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1" y="6242400"/>
            <a:ext cx="1219835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1" y="1377950"/>
            <a:ext cx="10979150" cy="458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27846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0918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22" y="1425580"/>
            <a:ext cx="5387604" cy="470058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31" y="1425580"/>
            <a:ext cx="5387604" cy="470058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30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9" y="2130554"/>
            <a:ext cx="5393208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2130554"/>
            <a:ext cx="5393208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0312" y="1425575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425575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707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walkehe\Desktop\Resources\EY Images\Royalty free\Cloud\14H0517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1"/>
            <a:ext cx="12210226" cy="69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17" y="-11873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Rectangle 5"/>
          <p:cNvSpPr/>
          <p:nvPr userDrawn="1"/>
        </p:nvSpPr>
        <p:spPr>
          <a:xfrm>
            <a:off x="6863924" y="-11874"/>
            <a:ext cx="5346302" cy="451262"/>
          </a:xfrm>
          <a:custGeom>
            <a:avLst/>
            <a:gdLst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0 w 5833175"/>
              <a:gd name="connsiteY3" fmla="*/ 6289967 h 6289967"/>
              <a:gd name="connsiteX4" fmla="*/ 0 w 5833175"/>
              <a:gd name="connsiteY4" fmla="*/ 0 h 6289967"/>
              <a:gd name="connsiteX0" fmla="*/ 1615044 w 7448219"/>
              <a:gd name="connsiteY0" fmla="*/ 0 h 6289967"/>
              <a:gd name="connsiteX1" fmla="*/ 7448219 w 7448219"/>
              <a:gd name="connsiteY1" fmla="*/ 0 h 6289967"/>
              <a:gd name="connsiteX2" fmla="*/ 7448219 w 7448219"/>
              <a:gd name="connsiteY2" fmla="*/ 6289967 h 6289967"/>
              <a:gd name="connsiteX3" fmla="*/ 0 w 7448219"/>
              <a:gd name="connsiteY3" fmla="*/ 6289967 h 6289967"/>
              <a:gd name="connsiteX4" fmla="*/ 1615044 w 7448219"/>
              <a:gd name="connsiteY4" fmla="*/ 0 h 6289967"/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93372 w 5833175"/>
              <a:gd name="connsiteY3" fmla="*/ 6115250 h 6289967"/>
              <a:gd name="connsiteX4" fmla="*/ 0 w 5833175"/>
              <a:gd name="connsiteY4" fmla="*/ 0 h 6289967"/>
              <a:gd name="connsiteX0" fmla="*/ 85120 w 5739803"/>
              <a:gd name="connsiteY0" fmla="*/ 0 h 6289967"/>
              <a:gd name="connsiteX1" fmla="*/ 5739803 w 5739803"/>
              <a:gd name="connsiteY1" fmla="*/ 0 h 6289967"/>
              <a:gd name="connsiteX2" fmla="*/ 5739803 w 5739803"/>
              <a:gd name="connsiteY2" fmla="*/ 6289967 h 6289967"/>
              <a:gd name="connsiteX3" fmla="*/ 0 w 5739803"/>
              <a:gd name="connsiteY3" fmla="*/ 6115250 h 6289967"/>
              <a:gd name="connsiteX4" fmla="*/ 85120 w 5739803"/>
              <a:gd name="connsiteY4" fmla="*/ 0 h 6289967"/>
              <a:gd name="connsiteX0" fmla="*/ 85120 w 5739803"/>
              <a:gd name="connsiteY0" fmla="*/ 0 h 6639415"/>
              <a:gd name="connsiteX1" fmla="*/ 5739803 w 5739803"/>
              <a:gd name="connsiteY1" fmla="*/ 0 h 6639415"/>
              <a:gd name="connsiteX2" fmla="*/ 5739803 w 5739803"/>
              <a:gd name="connsiteY2" fmla="*/ 6289967 h 6639415"/>
              <a:gd name="connsiteX3" fmla="*/ 0 w 5739803"/>
              <a:gd name="connsiteY3" fmla="*/ 6639415 h 6639415"/>
              <a:gd name="connsiteX4" fmla="*/ 85120 w 5739803"/>
              <a:gd name="connsiteY4" fmla="*/ 0 h 663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803" h="6639415">
                <a:moveTo>
                  <a:pt x="85120" y="0"/>
                </a:moveTo>
                <a:lnTo>
                  <a:pt x="5739803" y="0"/>
                </a:lnTo>
                <a:lnTo>
                  <a:pt x="5739803" y="6289967"/>
                </a:lnTo>
                <a:lnTo>
                  <a:pt x="0" y="6639415"/>
                </a:lnTo>
                <a:lnTo>
                  <a:pt x="8512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/>
          <p:nvPr userDrawn="1"/>
        </p:nvSpPr>
        <p:spPr>
          <a:xfrm>
            <a:off x="1175658" y="166261"/>
            <a:ext cx="11022693" cy="819398"/>
          </a:xfrm>
          <a:custGeom>
            <a:avLst/>
            <a:gdLst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0 w 11022693"/>
              <a:gd name="connsiteY3" fmla="*/ 819398 h 819398"/>
              <a:gd name="connsiteX4" fmla="*/ 0 w 11022693"/>
              <a:gd name="connsiteY4" fmla="*/ 0 h 819398"/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712520 w 11022693"/>
              <a:gd name="connsiteY3" fmla="*/ 807523 h 819398"/>
              <a:gd name="connsiteX4" fmla="*/ 0 w 11022693"/>
              <a:gd name="connsiteY4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2693" h="819398">
                <a:moveTo>
                  <a:pt x="0" y="0"/>
                </a:moveTo>
                <a:lnTo>
                  <a:pt x="11022693" y="0"/>
                </a:lnTo>
                <a:lnTo>
                  <a:pt x="11022693" y="819398"/>
                </a:lnTo>
                <a:lnTo>
                  <a:pt x="712520" y="807523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4571" y="243590"/>
            <a:ext cx="10978516" cy="7400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11259789" y="6450032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1389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alkehe\Desktop\Resources\EY Images\Royalty free\Cloud\14H0306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" y="7"/>
            <a:ext cx="12198349" cy="692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17" y="-11872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Rectangle 5"/>
          <p:cNvSpPr/>
          <p:nvPr userDrawn="1"/>
        </p:nvSpPr>
        <p:spPr>
          <a:xfrm>
            <a:off x="6863924" y="-11874"/>
            <a:ext cx="5346302" cy="451262"/>
          </a:xfrm>
          <a:custGeom>
            <a:avLst/>
            <a:gdLst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0 w 5833175"/>
              <a:gd name="connsiteY3" fmla="*/ 6289967 h 6289967"/>
              <a:gd name="connsiteX4" fmla="*/ 0 w 5833175"/>
              <a:gd name="connsiteY4" fmla="*/ 0 h 6289967"/>
              <a:gd name="connsiteX0" fmla="*/ 1615044 w 7448219"/>
              <a:gd name="connsiteY0" fmla="*/ 0 h 6289967"/>
              <a:gd name="connsiteX1" fmla="*/ 7448219 w 7448219"/>
              <a:gd name="connsiteY1" fmla="*/ 0 h 6289967"/>
              <a:gd name="connsiteX2" fmla="*/ 7448219 w 7448219"/>
              <a:gd name="connsiteY2" fmla="*/ 6289967 h 6289967"/>
              <a:gd name="connsiteX3" fmla="*/ 0 w 7448219"/>
              <a:gd name="connsiteY3" fmla="*/ 6289967 h 6289967"/>
              <a:gd name="connsiteX4" fmla="*/ 1615044 w 7448219"/>
              <a:gd name="connsiteY4" fmla="*/ 0 h 6289967"/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93372 w 5833175"/>
              <a:gd name="connsiteY3" fmla="*/ 6115250 h 6289967"/>
              <a:gd name="connsiteX4" fmla="*/ 0 w 5833175"/>
              <a:gd name="connsiteY4" fmla="*/ 0 h 6289967"/>
              <a:gd name="connsiteX0" fmla="*/ 85120 w 5739803"/>
              <a:gd name="connsiteY0" fmla="*/ 0 h 6289967"/>
              <a:gd name="connsiteX1" fmla="*/ 5739803 w 5739803"/>
              <a:gd name="connsiteY1" fmla="*/ 0 h 6289967"/>
              <a:gd name="connsiteX2" fmla="*/ 5739803 w 5739803"/>
              <a:gd name="connsiteY2" fmla="*/ 6289967 h 6289967"/>
              <a:gd name="connsiteX3" fmla="*/ 0 w 5739803"/>
              <a:gd name="connsiteY3" fmla="*/ 6115250 h 6289967"/>
              <a:gd name="connsiteX4" fmla="*/ 85120 w 5739803"/>
              <a:gd name="connsiteY4" fmla="*/ 0 h 6289967"/>
              <a:gd name="connsiteX0" fmla="*/ 85120 w 5739803"/>
              <a:gd name="connsiteY0" fmla="*/ 0 h 6639415"/>
              <a:gd name="connsiteX1" fmla="*/ 5739803 w 5739803"/>
              <a:gd name="connsiteY1" fmla="*/ 0 h 6639415"/>
              <a:gd name="connsiteX2" fmla="*/ 5739803 w 5739803"/>
              <a:gd name="connsiteY2" fmla="*/ 6289967 h 6639415"/>
              <a:gd name="connsiteX3" fmla="*/ 0 w 5739803"/>
              <a:gd name="connsiteY3" fmla="*/ 6639415 h 6639415"/>
              <a:gd name="connsiteX4" fmla="*/ 85120 w 5739803"/>
              <a:gd name="connsiteY4" fmla="*/ 0 h 663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803" h="6639415">
                <a:moveTo>
                  <a:pt x="85120" y="0"/>
                </a:moveTo>
                <a:lnTo>
                  <a:pt x="5739803" y="0"/>
                </a:lnTo>
                <a:lnTo>
                  <a:pt x="5739803" y="6289967"/>
                </a:lnTo>
                <a:lnTo>
                  <a:pt x="0" y="6639415"/>
                </a:lnTo>
                <a:lnTo>
                  <a:pt x="8512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/>
          <p:nvPr userDrawn="1"/>
        </p:nvSpPr>
        <p:spPr>
          <a:xfrm>
            <a:off x="1175658" y="166261"/>
            <a:ext cx="11022693" cy="819398"/>
          </a:xfrm>
          <a:custGeom>
            <a:avLst/>
            <a:gdLst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0 w 11022693"/>
              <a:gd name="connsiteY3" fmla="*/ 819398 h 819398"/>
              <a:gd name="connsiteX4" fmla="*/ 0 w 11022693"/>
              <a:gd name="connsiteY4" fmla="*/ 0 h 819398"/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712520 w 11022693"/>
              <a:gd name="connsiteY3" fmla="*/ 807523 h 819398"/>
              <a:gd name="connsiteX4" fmla="*/ 0 w 11022693"/>
              <a:gd name="connsiteY4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2693" h="819398">
                <a:moveTo>
                  <a:pt x="0" y="0"/>
                </a:moveTo>
                <a:lnTo>
                  <a:pt x="11022693" y="0"/>
                </a:lnTo>
                <a:lnTo>
                  <a:pt x="11022693" y="819398"/>
                </a:lnTo>
                <a:lnTo>
                  <a:pt x="712520" y="807523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4571" y="243590"/>
            <a:ext cx="10978516" cy="7400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11259789" y="6450032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5840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walkehe\Desktop\Resources\EY Images\Royalty free\14H0434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8"/>
            <a:ext cx="12378518" cy="704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4" y="-22447"/>
            <a:ext cx="12378518" cy="704224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000"/>
                </a:srgbClr>
              </a:gs>
              <a:gs pos="100000">
                <a:schemeClr val="tx2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" y="1044000"/>
            <a:ext cx="1255594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" y="6242400"/>
            <a:ext cx="1255594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May 2015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 Network Change an EY point of view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13" name="Group 12"/>
          <p:cNvGrpSpPr/>
          <p:nvPr userDrawn="1"/>
        </p:nvGrpSpPr>
        <p:grpSpPr bwMode="black">
          <a:xfrm>
            <a:off x="11259789" y="6450032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5" name="Freeform 14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15689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453000" y="6519672"/>
            <a:ext cx="4581586" cy="201168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rgbClr val="FFFFFF"/>
                </a:solidFill>
              </a:rPr>
              <a:t>Credit Suisse Application and operating model assessment for cloud enablement</a:t>
            </a:r>
            <a:endParaRPr lang="en-GB" dirty="0">
              <a:solidFill>
                <a:srgbClr val="64646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1495522" y="6519672"/>
            <a:ext cx="1371599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1 January 2014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333" y="6352021"/>
            <a:ext cx="6465686" cy="249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5" y="-6623"/>
            <a:ext cx="12209579" cy="1216458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50" name="Text Placeholder 49"/>
          <p:cNvSpPr>
            <a:spLocks noGrp="1"/>
          </p:cNvSpPr>
          <p:nvPr>
            <p:ph type="body" sz="quarter" idx="12"/>
          </p:nvPr>
        </p:nvSpPr>
        <p:spPr>
          <a:xfrm>
            <a:off x="1035606" y="1743075"/>
            <a:ext cx="10169526" cy="4370388"/>
          </a:xfrm>
        </p:spPr>
        <p:txBody>
          <a:bodyPr/>
          <a:lstStyle>
            <a:lvl1pPr>
              <a:defRPr>
                <a:latin typeface="EYInterstate Light" panose="02000506000000020004" pitchFamily="2" charset="0"/>
              </a:defRPr>
            </a:lvl1pPr>
            <a:lvl2pPr>
              <a:defRPr>
                <a:latin typeface="EYInterstate Light" panose="02000506000000020004" pitchFamily="2" charset="0"/>
              </a:defRPr>
            </a:lvl2pPr>
            <a:lvl3pPr>
              <a:defRPr>
                <a:latin typeface="EYInterstate Light" panose="02000506000000020004" pitchFamily="2" charset="0"/>
              </a:defRPr>
            </a:lvl3pPr>
            <a:lvl4pPr>
              <a:defRPr>
                <a:latin typeface="EYInterstate Light" panose="02000506000000020004" pitchFamily="2" charset="0"/>
              </a:defRPr>
            </a:lvl4pPr>
            <a:lvl5pPr>
              <a:defRPr>
                <a:latin typeface="EYInterstate Light" panose="02000506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85754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_photo_or_illustration_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8802" y="777600"/>
            <a:ext cx="85104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8800" y="1731600"/>
            <a:ext cx="62244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  <a:p>
            <a:pPr lvl="1"/>
            <a:endParaRPr lang="en-GB" dirty="0"/>
          </a:p>
        </p:txBody>
      </p:sp>
      <p:sp>
        <p:nvSpPr>
          <p:cNvPr id="16" name="Freeform 8"/>
          <p:cNvSpPr>
            <a:spLocks/>
          </p:cNvSpPr>
          <p:nvPr userDrawn="1"/>
        </p:nvSpPr>
        <p:spPr bwMode="gray">
          <a:xfrm>
            <a:off x="3082578" y="1628775"/>
            <a:ext cx="9125689" cy="3318440"/>
          </a:xfrm>
          <a:custGeom>
            <a:avLst/>
            <a:gdLst/>
            <a:ahLst/>
            <a:cxnLst>
              <a:cxn ang="0">
                <a:pos x="0" y="2464"/>
              </a:cxn>
              <a:cxn ang="0">
                <a:pos x="6761" y="0"/>
              </a:cxn>
              <a:cxn ang="0">
                <a:pos x="6761" y="1290"/>
              </a:cxn>
              <a:cxn ang="0">
                <a:pos x="0" y="2464"/>
              </a:cxn>
            </a:cxnLst>
            <a:rect l="0" t="0" r="r" b="b"/>
            <a:pathLst>
              <a:path w="6761" h="2464">
                <a:moveTo>
                  <a:pt x="0" y="2464"/>
                </a:moveTo>
                <a:lnTo>
                  <a:pt x="6761" y="0"/>
                </a:lnTo>
                <a:lnTo>
                  <a:pt x="6761" y="1290"/>
                </a:lnTo>
                <a:lnTo>
                  <a:pt x="0" y="246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Freeform 6"/>
          <p:cNvSpPr/>
          <p:nvPr userDrawn="1"/>
        </p:nvSpPr>
        <p:spPr>
          <a:xfrm>
            <a:off x="-6347" y="2344618"/>
            <a:ext cx="3098800" cy="3745035"/>
          </a:xfrm>
          <a:custGeom>
            <a:avLst/>
            <a:gdLst>
              <a:gd name="connsiteX0" fmla="*/ 0 w 3098800"/>
              <a:gd name="connsiteY0" fmla="*/ 1803400 h 1803400"/>
              <a:gd name="connsiteX1" fmla="*/ 0 w 3098800"/>
              <a:gd name="connsiteY1" fmla="*/ 0 h 1803400"/>
              <a:gd name="connsiteX2" fmla="*/ 3098800 w 3098800"/>
              <a:gd name="connsiteY2" fmla="*/ 654050 h 1803400"/>
              <a:gd name="connsiteX3" fmla="*/ 0 w 3098800"/>
              <a:gd name="connsiteY3" fmla="*/ 1803400 h 1803400"/>
              <a:gd name="connsiteX0" fmla="*/ 0 w 3098800"/>
              <a:gd name="connsiteY0" fmla="*/ 3745035 h 3745035"/>
              <a:gd name="connsiteX1" fmla="*/ 0 w 3098800"/>
              <a:gd name="connsiteY1" fmla="*/ 0 h 3745035"/>
              <a:gd name="connsiteX2" fmla="*/ 3098800 w 3098800"/>
              <a:gd name="connsiteY2" fmla="*/ 2595685 h 3745035"/>
              <a:gd name="connsiteX3" fmla="*/ 0 w 3098800"/>
              <a:gd name="connsiteY3" fmla="*/ 3745035 h 374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8800" h="3745035">
                <a:moveTo>
                  <a:pt x="0" y="3745035"/>
                </a:moveTo>
                <a:lnTo>
                  <a:pt x="0" y="0"/>
                </a:lnTo>
                <a:lnTo>
                  <a:pt x="3098800" y="2595685"/>
                </a:lnTo>
                <a:lnTo>
                  <a:pt x="0" y="3745035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TextBox 6"/>
          <p:cNvSpPr txBox="1"/>
          <p:nvPr userDrawn="1"/>
        </p:nvSpPr>
        <p:spPr>
          <a:xfrm>
            <a:off x="91781" y="3863841"/>
            <a:ext cx="1830806" cy="160659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20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Placeholder image — to replace this image, select View&gt;Notes Page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33" y="5751576"/>
            <a:ext cx="989154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350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/>
          <p:nvPr userDrawn="1"/>
        </p:nvSpPr>
        <p:spPr>
          <a:xfrm rot="16200000">
            <a:off x="3349275" y="-1891476"/>
            <a:ext cx="3318925" cy="10017457"/>
          </a:xfrm>
          <a:custGeom>
            <a:avLst/>
            <a:gdLst>
              <a:gd name="connsiteX0" fmla="*/ 0 w 4213225"/>
              <a:gd name="connsiteY0" fmla="*/ 0 h 1951990"/>
              <a:gd name="connsiteX1" fmla="*/ 4213225 w 4213225"/>
              <a:gd name="connsiteY1" fmla="*/ 0 h 1951990"/>
              <a:gd name="connsiteX2" fmla="*/ 4213225 w 4213225"/>
              <a:gd name="connsiteY2" fmla="*/ 1951990 h 1951990"/>
              <a:gd name="connsiteX3" fmla="*/ 0 w 4213225"/>
              <a:gd name="connsiteY3" fmla="*/ 1951990 h 1951990"/>
              <a:gd name="connsiteX4" fmla="*/ 0 w 4213225"/>
              <a:gd name="connsiteY4" fmla="*/ 0 h 1951990"/>
              <a:gd name="connsiteX0" fmla="*/ 0 w 4213225"/>
              <a:gd name="connsiteY0" fmla="*/ 0 h 2693395"/>
              <a:gd name="connsiteX1" fmla="*/ 4213225 w 4213225"/>
              <a:gd name="connsiteY1" fmla="*/ 0 h 2693395"/>
              <a:gd name="connsiteX2" fmla="*/ 4213225 w 4213225"/>
              <a:gd name="connsiteY2" fmla="*/ 1951990 h 2693395"/>
              <a:gd name="connsiteX3" fmla="*/ 0 w 4213225"/>
              <a:gd name="connsiteY3" fmla="*/ 2693395 h 2693395"/>
              <a:gd name="connsiteX4" fmla="*/ 0 w 4213225"/>
              <a:gd name="connsiteY4" fmla="*/ 0 h 2693395"/>
              <a:gd name="connsiteX0" fmla="*/ 0 w 4213225"/>
              <a:gd name="connsiteY0" fmla="*/ 0 h 2359074"/>
              <a:gd name="connsiteX1" fmla="*/ 4213225 w 4213225"/>
              <a:gd name="connsiteY1" fmla="*/ 0 h 2359074"/>
              <a:gd name="connsiteX2" fmla="*/ 4213225 w 4213225"/>
              <a:gd name="connsiteY2" fmla="*/ 1951990 h 2359074"/>
              <a:gd name="connsiteX3" fmla="*/ 0 w 4213225"/>
              <a:gd name="connsiteY3" fmla="*/ 2359074 h 2359074"/>
              <a:gd name="connsiteX4" fmla="*/ 0 w 4213225"/>
              <a:gd name="connsiteY4" fmla="*/ 0 h 235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25" h="2359074">
                <a:moveTo>
                  <a:pt x="0" y="0"/>
                </a:moveTo>
                <a:lnTo>
                  <a:pt x="4213225" y="0"/>
                </a:lnTo>
                <a:lnTo>
                  <a:pt x="4213225" y="1951990"/>
                </a:lnTo>
                <a:lnTo>
                  <a:pt x="0" y="23590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63137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596788"/>
            <a:ext cx="10978516" cy="45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" y="1044000"/>
            <a:ext cx="1255594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" y="6242400"/>
            <a:ext cx="1255594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429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Rectangle 13"/>
          <p:cNvSpPr/>
          <p:nvPr userDrawn="1"/>
        </p:nvSpPr>
        <p:spPr>
          <a:xfrm rot="16200000">
            <a:off x="3540344" y="-2082542"/>
            <a:ext cx="2936787" cy="10017457"/>
          </a:xfrm>
          <a:custGeom>
            <a:avLst/>
            <a:gdLst>
              <a:gd name="connsiteX0" fmla="*/ 0 w 4213225"/>
              <a:gd name="connsiteY0" fmla="*/ 0 h 1951990"/>
              <a:gd name="connsiteX1" fmla="*/ 4213225 w 4213225"/>
              <a:gd name="connsiteY1" fmla="*/ 0 h 1951990"/>
              <a:gd name="connsiteX2" fmla="*/ 4213225 w 4213225"/>
              <a:gd name="connsiteY2" fmla="*/ 1951990 h 1951990"/>
              <a:gd name="connsiteX3" fmla="*/ 0 w 4213225"/>
              <a:gd name="connsiteY3" fmla="*/ 1951990 h 1951990"/>
              <a:gd name="connsiteX4" fmla="*/ 0 w 4213225"/>
              <a:gd name="connsiteY4" fmla="*/ 0 h 1951990"/>
              <a:gd name="connsiteX0" fmla="*/ 0 w 4213225"/>
              <a:gd name="connsiteY0" fmla="*/ 0 h 2693395"/>
              <a:gd name="connsiteX1" fmla="*/ 4213225 w 4213225"/>
              <a:gd name="connsiteY1" fmla="*/ 0 h 2693395"/>
              <a:gd name="connsiteX2" fmla="*/ 4213225 w 4213225"/>
              <a:gd name="connsiteY2" fmla="*/ 1951990 h 2693395"/>
              <a:gd name="connsiteX3" fmla="*/ 0 w 4213225"/>
              <a:gd name="connsiteY3" fmla="*/ 2693395 h 2693395"/>
              <a:gd name="connsiteX4" fmla="*/ 0 w 4213225"/>
              <a:gd name="connsiteY4" fmla="*/ 0 h 2693395"/>
              <a:gd name="connsiteX0" fmla="*/ 0 w 4213225"/>
              <a:gd name="connsiteY0" fmla="*/ 0 h 2359074"/>
              <a:gd name="connsiteX1" fmla="*/ 4213225 w 4213225"/>
              <a:gd name="connsiteY1" fmla="*/ 0 h 2359074"/>
              <a:gd name="connsiteX2" fmla="*/ 4213225 w 4213225"/>
              <a:gd name="connsiteY2" fmla="*/ 1951990 h 2359074"/>
              <a:gd name="connsiteX3" fmla="*/ 0 w 4213225"/>
              <a:gd name="connsiteY3" fmla="*/ 2359074 h 2359074"/>
              <a:gd name="connsiteX4" fmla="*/ 0 w 4213225"/>
              <a:gd name="connsiteY4" fmla="*/ 0 h 235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25" h="2359074">
                <a:moveTo>
                  <a:pt x="0" y="0"/>
                </a:moveTo>
                <a:lnTo>
                  <a:pt x="4213225" y="0"/>
                </a:lnTo>
                <a:lnTo>
                  <a:pt x="4213225" y="1951990"/>
                </a:lnTo>
                <a:lnTo>
                  <a:pt x="0" y="23590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63137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920" y="1596788"/>
            <a:ext cx="10978516" cy="45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7282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/>
          <p:nvPr userDrawn="1"/>
        </p:nvSpPr>
        <p:spPr>
          <a:xfrm>
            <a:off x="609920" y="1062000"/>
            <a:ext cx="5872769" cy="4764330"/>
          </a:xfrm>
          <a:custGeom>
            <a:avLst/>
            <a:gdLst>
              <a:gd name="connsiteX0" fmla="*/ 0 w 4213225"/>
              <a:gd name="connsiteY0" fmla="*/ 0 h 1951990"/>
              <a:gd name="connsiteX1" fmla="*/ 4213225 w 4213225"/>
              <a:gd name="connsiteY1" fmla="*/ 0 h 1951990"/>
              <a:gd name="connsiteX2" fmla="*/ 4213225 w 4213225"/>
              <a:gd name="connsiteY2" fmla="*/ 1951990 h 1951990"/>
              <a:gd name="connsiteX3" fmla="*/ 0 w 4213225"/>
              <a:gd name="connsiteY3" fmla="*/ 1951990 h 1951990"/>
              <a:gd name="connsiteX4" fmla="*/ 0 w 4213225"/>
              <a:gd name="connsiteY4" fmla="*/ 0 h 1951990"/>
              <a:gd name="connsiteX0" fmla="*/ 0 w 4213225"/>
              <a:gd name="connsiteY0" fmla="*/ 0 h 2693395"/>
              <a:gd name="connsiteX1" fmla="*/ 4213225 w 4213225"/>
              <a:gd name="connsiteY1" fmla="*/ 0 h 2693395"/>
              <a:gd name="connsiteX2" fmla="*/ 4213225 w 4213225"/>
              <a:gd name="connsiteY2" fmla="*/ 1951990 h 2693395"/>
              <a:gd name="connsiteX3" fmla="*/ 0 w 4213225"/>
              <a:gd name="connsiteY3" fmla="*/ 2693395 h 2693395"/>
              <a:gd name="connsiteX4" fmla="*/ 0 w 4213225"/>
              <a:gd name="connsiteY4" fmla="*/ 0 h 2693395"/>
              <a:gd name="connsiteX0" fmla="*/ 0 w 4213225"/>
              <a:gd name="connsiteY0" fmla="*/ 0 h 2359074"/>
              <a:gd name="connsiteX1" fmla="*/ 4213225 w 4213225"/>
              <a:gd name="connsiteY1" fmla="*/ 0 h 2359074"/>
              <a:gd name="connsiteX2" fmla="*/ 4213225 w 4213225"/>
              <a:gd name="connsiteY2" fmla="*/ 1951990 h 2359074"/>
              <a:gd name="connsiteX3" fmla="*/ 0 w 4213225"/>
              <a:gd name="connsiteY3" fmla="*/ 2359074 h 2359074"/>
              <a:gd name="connsiteX4" fmla="*/ 0 w 4213225"/>
              <a:gd name="connsiteY4" fmla="*/ 0 h 235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25" h="2359074">
                <a:moveTo>
                  <a:pt x="0" y="0"/>
                </a:moveTo>
                <a:lnTo>
                  <a:pt x="4213225" y="0"/>
                </a:lnTo>
                <a:lnTo>
                  <a:pt x="4213225" y="1951990"/>
                </a:lnTo>
                <a:lnTo>
                  <a:pt x="0" y="23590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63137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920" y="1596788"/>
            <a:ext cx="10978516" cy="45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35876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-109179" y="1044000"/>
            <a:ext cx="12307532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1" y="6242400"/>
            <a:ext cx="1219835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Freeform 8"/>
          <p:cNvSpPr>
            <a:spLocks/>
          </p:cNvSpPr>
          <p:nvPr userDrawn="1"/>
        </p:nvSpPr>
        <p:spPr bwMode="gray">
          <a:xfrm>
            <a:off x="4" y="1628780"/>
            <a:ext cx="12208264" cy="4335297"/>
          </a:xfrm>
          <a:custGeom>
            <a:avLst/>
            <a:gdLst/>
            <a:ahLst/>
            <a:cxnLst>
              <a:cxn ang="0">
                <a:pos x="0" y="2464"/>
              </a:cxn>
              <a:cxn ang="0">
                <a:pos x="6761" y="0"/>
              </a:cxn>
              <a:cxn ang="0">
                <a:pos x="6761" y="1290"/>
              </a:cxn>
              <a:cxn ang="0">
                <a:pos x="0" y="2464"/>
              </a:cxn>
            </a:cxnLst>
            <a:rect l="0" t="0" r="r" b="b"/>
            <a:pathLst>
              <a:path w="6761" h="2464">
                <a:moveTo>
                  <a:pt x="0" y="2464"/>
                </a:moveTo>
                <a:lnTo>
                  <a:pt x="6761" y="0"/>
                </a:lnTo>
                <a:lnTo>
                  <a:pt x="6761" y="1290"/>
                </a:lnTo>
                <a:lnTo>
                  <a:pt x="0" y="2464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1" y="1377950"/>
            <a:ext cx="10979150" cy="458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63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8171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-109179" y="1044000"/>
            <a:ext cx="12307532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1" y="6242400"/>
            <a:ext cx="1219835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1" y="1377950"/>
            <a:ext cx="10979150" cy="458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49430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7711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22" y="1425580"/>
            <a:ext cx="5387604" cy="470058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31" y="1425580"/>
            <a:ext cx="5387604" cy="470058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14034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9" y="2130554"/>
            <a:ext cx="5393208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2130554"/>
            <a:ext cx="5393208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0312" y="1425575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425575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150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walkehe\Desktop\Resources\EY Images\Royalty free\Cloud\14H0517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1"/>
            <a:ext cx="12210226" cy="69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15" y="-11873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Rectangle 5"/>
          <p:cNvSpPr/>
          <p:nvPr userDrawn="1"/>
        </p:nvSpPr>
        <p:spPr>
          <a:xfrm>
            <a:off x="6863924" y="-11874"/>
            <a:ext cx="5346302" cy="451262"/>
          </a:xfrm>
          <a:custGeom>
            <a:avLst/>
            <a:gdLst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0 w 5833175"/>
              <a:gd name="connsiteY3" fmla="*/ 6289967 h 6289967"/>
              <a:gd name="connsiteX4" fmla="*/ 0 w 5833175"/>
              <a:gd name="connsiteY4" fmla="*/ 0 h 6289967"/>
              <a:gd name="connsiteX0" fmla="*/ 1615044 w 7448219"/>
              <a:gd name="connsiteY0" fmla="*/ 0 h 6289967"/>
              <a:gd name="connsiteX1" fmla="*/ 7448219 w 7448219"/>
              <a:gd name="connsiteY1" fmla="*/ 0 h 6289967"/>
              <a:gd name="connsiteX2" fmla="*/ 7448219 w 7448219"/>
              <a:gd name="connsiteY2" fmla="*/ 6289967 h 6289967"/>
              <a:gd name="connsiteX3" fmla="*/ 0 w 7448219"/>
              <a:gd name="connsiteY3" fmla="*/ 6289967 h 6289967"/>
              <a:gd name="connsiteX4" fmla="*/ 1615044 w 7448219"/>
              <a:gd name="connsiteY4" fmla="*/ 0 h 6289967"/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93372 w 5833175"/>
              <a:gd name="connsiteY3" fmla="*/ 6115250 h 6289967"/>
              <a:gd name="connsiteX4" fmla="*/ 0 w 5833175"/>
              <a:gd name="connsiteY4" fmla="*/ 0 h 6289967"/>
              <a:gd name="connsiteX0" fmla="*/ 85120 w 5739803"/>
              <a:gd name="connsiteY0" fmla="*/ 0 h 6289967"/>
              <a:gd name="connsiteX1" fmla="*/ 5739803 w 5739803"/>
              <a:gd name="connsiteY1" fmla="*/ 0 h 6289967"/>
              <a:gd name="connsiteX2" fmla="*/ 5739803 w 5739803"/>
              <a:gd name="connsiteY2" fmla="*/ 6289967 h 6289967"/>
              <a:gd name="connsiteX3" fmla="*/ 0 w 5739803"/>
              <a:gd name="connsiteY3" fmla="*/ 6115250 h 6289967"/>
              <a:gd name="connsiteX4" fmla="*/ 85120 w 5739803"/>
              <a:gd name="connsiteY4" fmla="*/ 0 h 6289967"/>
              <a:gd name="connsiteX0" fmla="*/ 85120 w 5739803"/>
              <a:gd name="connsiteY0" fmla="*/ 0 h 6639415"/>
              <a:gd name="connsiteX1" fmla="*/ 5739803 w 5739803"/>
              <a:gd name="connsiteY1" fmla="*/ 0 h 6639415"/>
              <a:gd name="connsiteX2" fmla="*/ 5739803 w 5739803"/>
              <a:gd name="connsiteY2" fmla="*/ 6289967 h 6639415"/>
              <a:gd name="connsiteX3" fmla="*/ 0 w 5739803"/>
              <a:gd name="connsiteY3" fmla="*/ 6639415 h 6639415"/>
              <a:gd name="connsiteX4" fmla="*/ 85120 w 5739803"/>
              <a:gd name="connsiteY4" fmla="*/ 0 h 663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803" h="6639415">
                <a:moveTo>
                  <a:pt x="85120" y="0"/>
                </a:moveTo>
                <a:lnTo>
                  <a:pt x="5739803" y="0"/>
                </a:lnTo>
                <a:lnTo>
                  <a:pt x="5739803" y="6289967"/>
                </a:lnTo>
                <a:lnTo>
                  <a:pt x="0" y="6639415"/>
                </a:lnTo>
                <a:lnTo>
                  <a:pt x="8512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/>
          <p:nvPr userDrawn="1"/>
        </p:nvSpPr>
        <p:spPr>
          <a:xfrm>
            <a:off x="1175658" y="166261"/>
            <a:ext cx="11022693" cy="819398"/>
          </a:xfrm>
          <a:custGeom>
            <a:avLst/>
            <a:gdLst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0 w 11022693"/>
              <a:gd name="connsiteY3" fmla="*/ 819398 h 819398"/>
              <a:gd name="connsiteX4" fmla="*/ 0 w 11022693"/>
              <a:gd name="connsiteY4" fmla="*/ 0 h 819398"/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712520 w 11022693"/>
              <a:gd name="connsiteY3" fmla="*/ 807523 h 819398"/>
              <a:gd name="connsiteX4" fmla="*/ 0 w 11022693"/>
              <a:gd name="connsiteY4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2693" h="819398">
                <a:moveTo>
                  <a:pt x="0" y="0"/>
                </a:moveTo>
                <a:lnTo>
                  <a:pt x="11022693" y="0"/>
                </a:lnTo>
                <a:lnTo>
                  <a:pt x="11022693" y="819398"/>
                </a:lnTo>
                <a:lnTo>
                  <a:pt x="712520" y="807523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4571" y="243590"/>
            <a:ext cx="10978516" cy="7400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11259786" y="6450026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94453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alkehe\Desktop\Resources\EY Images\Royalty free\Cloud\14H0306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" y="7"/>
            <a:ext cx="12198349" cy="692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15" y="-11872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Rectangle 5"/>
          <p:cNvSpPr/>
          <p:nvPr userDrawn="1"/>
        </p:nvSpPr>
        <p:spPr>
          <a:xfrm>
            <a:off x="6863924" y="-11874"/>
            <a:ext cx="5346302" cy="451262"/>
          </a:xfrm>
          <a:custGeom>
            <a:avLst/>
            <a:gdLst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0 w 5833175"/>
              <a:gd name="connsiteY3" fmla="*/ 6289967 h 6289967"/>
              <a:gd name="connsiteX4" fmla="*/ 0 w 5833175"/>
              <a:gd name="connsiteY4" fmla="*/ 0 h 6289967"/>
              <a:gd name="connsiteX0" fmla="*/ 1615044 w 7448219"/>
              <a:gd name="connsiteY0" fmla="*/ 0 h 6289967"/>
              <a:gd name="connsiteX1" fmla="*/ 7448219 w 7448219"/>
              <a:gd name="connsiteY1" fmla="*/ 0 h 6289967"/>
              <a:gd name="connsiteX2" fmla="*/ 7448219 w 7448219"/>
              <a:gd name="connsiteY2" fmla="*/ 6289967 h 6289967"/>
              <a:gd name="connsiteX3" fmla="*/ 0 w 7448219"/>
              <a:gd name="connsiteY3" fmla="*/ 6289967 h 6289967"/>
              <a:gd name="connsiteX4" fmla="*/ 1615044 w 7448219"/>
              <a:gd name="connsiteY4" fmla="*/ 0 h 6289967"/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93372 w 5833175"/>
              <a:gd name="connsiteY3" fmla="*/ 6115250 h 6289967"/>
              <a:gd name="connsiteX4" fmla="*/ 0 w 5833175"/>
              <a:gd name="connsiteY4" fmla="*/ 0 h 6289967"/>
              <a:gd name="connsiteX0" fmla="*/ 85120 w 5739803"/>
              <a:gd name="connsiteY0" fmla="*/ 0 h 6289967"/>
              <a:gd name="connsiteX1" fmla="*/ 5739803 w 5739803"/>
              <a:gd name="connsiteY1" fmla="*/ 0 h 6289967"/>
              <a:gd name="connsiteX2" fmla="*/ 5739803 w 5739803"/>
              <a:gd name="connsiteY2" fmla="*/ 6289967 h 6289967"/>
              <a:gd name="connsiteX3" fmla="*/ 0 w 5739803"/>
              <a:gd name="connsiteY3" fmla="*/ 6115250 h 6289967"/>
              <a:gd name="connsiteX4" fmla="*/ 85120 w 5739803"/>
              <a:gd name="connsiteY4" fmla="*/ 0 h 6289967"/>
              <a:gd name="connsiteX0" fmla="*/ 85120 w 5739803"/>
              <a:gd name="connsiteY0" fmla="*/ 0 h 6639415"/>
              <a:gd name="connsiteX1" fmla="*/ 5739803 w 5739803"/>
              <a:gd name="connsiteY1" fmla="*/ 0 h 6639415"/>
              <a:gd name="connsiteX2" fmla="*/ 5739803 w 5739803"/>
              <a:gd name="connsiteY2" fmla="*/ 6289967 h 6639415"/>
              <a:gd name="connsiteX3" fmla="*/ 0 w 5739803"/>
              <a:gd name="connsiteY3" fmla="*/ 6639415 h 6639415"/>
              <a:gd name="connsiteX4" fmla="*/ 85120 w 5739803"/>
              <a:gd name="connsiteY4" fmla="*/ 0 h 663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803" h="6639415">
                <a:moveTo>
                  <a:pt x="85120" y="0"/>
                </a:moveTo>
                <a:lnTo>
                  <a:pt x="5739803" y="0"/>
                </a:lnTo>
                <a:lnTo>
                  <a:pt x="5739803" y="6289967"/>
                </a:lnTo>
                <a:lnTo>
                  <a:pt x="0" y="6639415"/>
                </a:lnTo>
                <a:lnTo>
                  <a:pt x="8512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/>
          <p:nvPr userDrawn="1"/>
        </p:nvSpPr>
        <p:spPr>
          <a:xfrm>
            <a:off x="1175658" y="166261"/>
            <a:ext cx="11022693" cy="819398"/>
          </a:xfrm>
          <a:custGeom>
            <a:avLst/>
            <a:gdLst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0 w 11022693"/>
              <a:gd name="connsiteY3" fmla="*/ 819398 h 819398"/>
              <a:gd name="connsiteX4" fmla="*/ 0 w 11022693"/>
              <a:gd name="connsiteY4" fmla="*/ 0 h 819398"/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712520 w 11022693"/>
              <a:gd name="connsiteY3" fmla="*/ 807523 h 819398"/>
              <a:gd name="connsiteX4" fmla="*/ 0 w 11022693"/>
              <a:gd name="connsiteY4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2693" h="819398">
                <a:moveTo>
                  <a:pt x="0" y="0"/>
                </a:moveTo>
                <a:lnTo>
                  <a:pt x="11022693" y="0"/>
                </a:lnTo>
                <a:lnTo>
                  <a:pt x="11022693" y="819398"/>
                </a:lnTo>
                <a:lnTo>
                  <a:pt x="712520" y="807523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4571" y="243590"/>
            <a:ext cx="10978516" cy="7400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11259786" y="6450026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7463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walkehe\Desktop\Resources\EY Images\Royalty free\14H0434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8"/>
            <a:ext cx="12378518" cy="704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4" y="-22447"/>
            <a:ext cx="12378518" cy="704224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000"/>
                </a:srgbClr>
              </a:gs>
              <a:gs pos="100000">
                <a:schemeClr val="tx2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" y="1044000"/>
            <a:ext cx="1255594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" y="6242400"/>
            <a:ext cx="1255594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May 2015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 Network Change an EY point of view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13" name="Group 12"/>
          <p:cNvGrpSpPr/>
          <p:nvPr userDrawn="1"/>
        </p:nvGrpSpPr>
        <p:grpSpPr bwMode="black">
          <a:xfrm>
            <a:off x="11259786" y="6450026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5" name="Freeform 14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390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453000" y="6519672"/>
            <a:ext cx="4581586" cy="201168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rgbClr val="FFFFFF"/>
                </a:solidFill>
              </a:rPr>
              <a:t>Credit Suisse Application and operating model assessment for cloud enablement</a:t>
            </a:r>
            <a:endParaRPr lang="en-GB" dirty="0">
              <a:solidFill>
                <a:srgbClr val="64646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1495522" y="6519672"/>
            <a:ext cx="1371599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1 January 2014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333" y="6352021"/>
            <a:ext cx="6465686" cy="249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2" y="-6623"/>
            <a:ext cx="12209579" cy="1216458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50" name="Text Placeholder 49"/>
          <p:cNvSpPr>
            <a:spLocks noGrp="1"/>
          </p:cNvSpPr>
          <p:nvPr>
            <p:ph type="body" sz="quarter" idx="12"/>
          </p:nvPr>
        </p:nvSpPr>
        <p:spPr>
          <a:xfrm>
            <a:off x="1035600" y="1743075"/>
            <a:ext cx="10169526" cy="4370388"/>
          </a:xfrm>
        </p:spPr>
        <p:txBody>
          <a:bodyPr/>
          <a:lstStyle>
            <a:lvl1pPr>
              <a:defRPr>
                <a:latin typeface="EYInterstate Light" panose="02000506000000020004" pitchFamily="2" charset="0"/>
              </a:defRPr>
            </a:lvl1pPr>
            <a:lvl2pPr>
              <a:defRPr>
                <a:latin typeface="EYInterstate Light" panose="02000506000000020004" pitchFamily="2" charset="0"/>
              </a:defRPr>
            </a:lvl2pPr>
            <a:lvl3pPr>
              <a:defRPr>
                <a:latin typeface="EYInterstate Light" panose="02000506000000020004" pitchFamily="2" charset="0"/>
              </a:defRPr>
            </a:lvl3pPr>
            <a:lvl4pPr>
              <a:defRPr>
                <a:latin typeface="EYInterstate Light" panose="02000506000000020004" pitchFamily="2" charset="0"/>
              </a:defRPr>
            </a:lvl4pPr>
            <a:lvl5pPr>
              <a:defRPr>
                <a:latin typeface="EYInterstate Light" panose="02000506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41177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_photo_or_illustration_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8802" y="777600"/>
            <a:ext cx="85104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8800" y="1731600"/>
            <a:ext cx="62244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  <a:p>
            <a:pPr lvl="1"/>
            <a:endParaRPr lang="en-GB" dirty="0"/>
          </a:p>
        </p:txBody>
      </p:sp>
      <p:sp>
        <p:nvSpPr>
          <p:cNvPr id="16" name="Freeform 8"/>
          <p:cNvSpPr>
            <a:spLocks/>
          </p:cNvSpPr>
          <p:nvPr userDrawn="1"/>
        </p:nvSpPr>
        <p:spPr bwMode="gray">
          <a:xfrm>
            <a:off x="3082578" y="1628775"/>
            <a:ext cx="9125689" cy="3318440"/>
          </a:xfrm>
          <a:custGeom>
            <a:avLst/>
            <a:gdLst/>
            <a:ahLst/>
            <a:cxnLst>
              <a:cxn ang="0">
                <a:pos x="0" y="2464"/>
              </a:cxn>
              <a:cxn ang="0">
                <a:pos x="6761" y="0"/>
              </a:cxn>
              <a:cxn ang="0">
                <a:pos x="6761" y="1290"/>
              </a:cxn>
              <a:cxn ang="0">
                <a:pos x="0" y="2464"/>
              </a:cxn>
            </a:cxnLst>
            <a:rect l="0" t="0" r="r" b="b"/>
            <a:pathLst>
              <a:path w="6761" h="2464">
                <a:moveTo>
                  <a:pt x="0" y="2464"/>
                </a:moveTo>
                <a:lnTo>
                  <a:pt x="6761" y="0"/>
                </a:lnTo>
                <a:lnTo>
                  <a:pt x="6761" y="1290"/>
                </a:lnTo>
                <a:lnTo>
                  <a:pt x="0" y="246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Freeform 6"/>
          <p:cNvSpPr/>
          <p:nvPr userDrawn="1"/>
        </p:nvSpPr>
        <p:spPr>
          <a:xfrm>
            <a:off x="-6347" y="2344618"/>
            <a:ext cx="3098800" cy="3745035"/>
          </a:xfrm>
          <a:custGeom>
            <a:avLst/>
            <a:gdLst>
              <a:gd name="connsiteX0" fmla="*/ 0 w 3098800"/>
              <a:gd name="connsiteY0" fmla="*/ 1803400 h 1803400"/>
              <a:gd name="connsiteX1" fmla="*/ 0 w 3098800"/>
              <a:gd name="connsiteY1" fmla="*/ 0 h 1803400"/>
              <a:gd name="connsiteX2" fmla="*/ 3098800 w 3098800"/>
              <a:gd name="connsiteY2" fmla="*/ 654050 h 1803400"/>
              <a:gd name="connsiteX3" fmla="*/ 0 w 3098800"/>
              <a:gd name="connsiteY3" fmla="*/ 1803400 h 1803400"/>
              <a:gd name="connsiteX0" fmla="*/ 0 w 3098800"/>
              <a:gd name="connsiteY0" fmla="*/ 3745035 h 3745035"/>
              <a:gd name="connsiteX1" fmla="*/ 0 w 3098800"/>
              <a:gd name="connsiteY1" fmla="*/ 0 h 3745035"/>
              <a:gd name="connsiteX2" fmla="*/ 3098800 w 3098800"/>
              <a:gd name="connsiteY2" fmla="*/ 2595685 h 3745035"/>
              <a:gd name="connsiteX3" fmla="*/ 0 w 3098800"/>
              <a:gd name="connsiteY3" fmla="*/ 3745035 h 374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8800" h="3745035">
                <a:moveTo>
                  <a:pt x="0" y="3745035"/>
                </a:moveTo>
                <a:lnTo>
                  <a:pt x="0" y="0"/>
                </a:lnTo>
                <a:lnTo>
                  <a:pt x="3098800" y="2595685"/>
                </a:lnTo>
                <a:lnTo>
                  <a:pt x="0" y="3745035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TextBox 6"/>
          <p:cNvSpPr txBox="1"/>
          <p:nvPr userDrawn="1"/>
        </p:nvSpPr>
        <p:spPr>
          <a:xfrm>
            <a:off x="91781" y="3863841"/>
            <a:ext cx="1830806" cy="160659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2000" b="1" dirty="0">
                <a:solidFill>
                  <a:srgbClr val="FFE600"/>
                </a:solidFill>
                <a:latin typeface="EYInterstate Light" panose="02000506000000020004" pitchFamily="2" charset="0"/>
              </a:rPr>
              <a:t>Placeholder image — to replace this image, select View&gt;Notes Page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31" y="5751576"/>
            <a:ext cx="989154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609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/>
          <p:nvPr userDrawn="1"/>
        </p:nvSpPr>
        <p:spPr>
          <a:xfrm rot="16200000">
            <a:off x="3349274" y="-1891476"/>
            <a:ext cx="3318925" cy="10017457"/>
          </a:xfrm>
          <a:custGeom>
            <a:avLst/>
            <a:gdLst>
              <a:gd name="connsiteX0" fmla="*/ 0 w 4213225"/>
              <a:gd name="connsiteY0" fmla="*/ 0 h 1951990"/>
              <a:gd name="connsiteX1" fmla="*/ 4213225 w 4213225"/>
              <a:gd name="connsiteY1" fmla="*/ 0 h 1951990"/>
              <a:gd name="connsiteX2" fmla="*/ 4213225 w 4213225"/>
              <a:gd name="connsiteY2" fmla="*/ 1951990 h 1951990"/>
              <a:gd name="connsiteX3" fmla="*/ 0 w 4213225"/>
              <a:gd name="connsiteY3" fmla="*/ 1951990 h 1951990"/>
              <a:gd name="connsiteX4" fmla="*/ 0 w 4213225"/>
              <a:gd name="connsiteY4" fmla="*/ 0 h 1951990"/>
              <a:gd name="connsiteX0" fmla="*/ 0 w 4213225"/>
              <a:gd name="connsiteY0" fmla="*/ 0 h 2693395"/>
              <a:gd name="connsiteX1" fmla="*/ 4213225 w 4213225"/>
              <a:gd name="connsiteY1" fmla="*/ 0 h 2693395"/>
              <a:gd name="connsiteX2" fmla="*/ 4213225 w 4213225"/>
              <a:gd name="connsiteY2" fmla="*/ 1951990 h 2693395"/>
              <a:gd name="connsiteX3" fmla="*/ 0 w 4213225"/>
              <a:gd name="connsiteY3" fmla="*/ 2693395 h 2693395"/>
              <a:gd name="connsiteX4" fmla="*/ 0 w 4213225"/>
              <a:gd name="connsiteY4" fmla="*/ 0 h 2693395"/>
              <a:gd name="connsiteX0" fmla="*/ 0 w 4213225"/>
              <a:gd name="connsiteY0" fmla="*/ 0 h 2359074"/>
              <a:gd name="connsiteX1" fmla="*/ 4213225 w 4213225"/>
              <a:gd name="connsiteY1" fmla="*/ 0 h 2359074"/>
              <a:gd name="connsiteX2" fmla="*/ 4213225 w 4213225"/>
              <a:gd name="connsiteY2" fmla="*/ 1951990 h 2359074"/>
              <a:gd name="connsiteX3" fmla="*/ 0 w 4213225"/>
              <a:gd name="connsiteY3" fmla="*/ 2359074 h 2359074"/>
              <a:gd name="connsiteX4" fmla="*/ 0 w 4213225"/>
              <a:gd name="connsiteY4" fmla="*/ 0 h 235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25" h="2359074">
                <a:moveTo>
                  <a:pt x="0" y="0"/>
                </a:moveTo>
                <a:lnTo>
                  <a:pt x="4213225" y="0"/>
                </a:lnTo>
                <a:lnTo>
                  <a:pt x="4213225" y="1951990"/>
                </a:lnTo>
                <a:lnTo>
                  <a:pt x="0" y="23590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63137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596788"/>
            <a:ext cx="10978516" cy="45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" y="1044000"/>
            <a:ext cx="11588434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" y="6242400"/>
            <a:ext cx="11588434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94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22" y="1426472"/>
            <a:ext cx="5387604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31" y="1426472"/>
            <a:ext cx="5387604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Rectangle 13"/>
          <p:cNvSpPr/>
          <p:nvPr userDrawn="1"/>
        </p:nvSpPr>
        <p:spPr>
          <a:xfrm rot="16200000">
            <a:off x="3540343" y="-2082542"/>
            <a:ext cx="2936787" cy="10017457"/>
          </a:xfrm>
          <a:custGeom>
            <a:avLst/>
            <a:gdLst>
              <a:gd name="connsiteX0" fmla="*/ 0 w 4213225"/>
              <a:gd name="connsiteY0" fmla="*/ 0 h 1951990"/>
              <a:gd name="connsiteX1" fmla="*/ 4213225 w 4213225"/>
              <a:gd name="connsiteY1" fmla="*/ 0 h 1951990"/>
              <a:gd name="connsiteX2" fmla="*/ 4213225 w 4213225"/>
              <a:gd name="connsiteY2" fmla="*/ 1951990 h 1951990"/>
              <a:gd name="connsiteX3" fmla="*/ 0 w 4213225"/>
              <a:gd name="connsiteY3" fmla="*/ 1951990 h 1951990"/>
              <a:gd name="connsiteX4" fmla="*/ 0 w 4213225"/>
              <a:gd name="connsiteY4" fmla="*/ 0 h 1951990"/>
              <a:gd name="connsiteX0" fmla="*/ 0 w 4213225"/>
              <a:gd name="connsiteY0" fmla="*/ 0 h 2693395"/>
              <a:gd name="connsiteX1" fmla="*/ 4213225 w 4213225"/>
              <a:gd name="connsiteY1" fmla="*/ 0 h 2693395"/>
              <a:gd name="connsiteX2" fmla="*/ 4213225 w 4213225"/>
              <a:gd name="connsiteY2" fmla="*/ 1951990 h 2693395"/>
              <a:gd name="connsiteX3" fmla="*/ 0 w 4213225"/>
              <a:gd name="connsiteY3" fmla="*/ 2693395 h 2693395"/>
              <a:gd name="connsiteX4" fmla="*/ 0 w 4213225"/>
              <a:gd name="connsiteY4" fmla="*/ 0 h 2693395"/>
              <a:gd name="connsiteX0" fmla="*/ 0 w 4213225"/>
              <a:gd name="connsiteY0" fmla="*/ 0 h 2359074"/>
              <a:gd name="connsiteX1" fmla="*/ 4213225 w 4213225"/>
              <a:gd name="connsiteY1" fmla="*/ 0 h 2359074"/>
              <a:gd name="connsiteX2" fmla="*/ 4213225 w 4213225"/>
              <a:gd name="connsiteY2" fmla="*/ 1951990 h 2359074"/>
              <a:gd name="connsiteX3" fmla="*/ 0 w 4213225"/>
              <a:gd name="connsiteY3" fmla="*/ 2359074 h 2359074"/>
              <a:gd name="connsiteX4" fmla="*/ 0 w 4213225"/>
              <a:gd name="connsiteY4" fmla="*/ 0 h 235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25" h="2359074">
                <a:moveTo>
                  <a:pt x="0" y="0"/>
                </a:moveTo>
                <a:lnTo>
                  <a:pt x="4213225" y="0"/>
                </a:lnTo>
                <a:lnTo>
                  <a:pt x="4213225" y="1951990"/>
                </a:lnTo>
                <a:lnTo>
                  <a:pt x="0" y="23590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63137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920" y="1596788"/>
            <a:ext cx="10978516" cy="45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2944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/>
          <p:nvPr userDrawn="1"/>
        </p:nvSpPr>
        <p:spPr>
          <a:xfrm>
            <a:off x="609920" y="1062000"/>
            <a:ext cx="5872769" cy="4764330"/>
          </a:xfrm>
          <a:custGeom>
            <a:avLst/>
            <a:gdLst>
              <a:gd name="connsiteX0" fmla="*/ 0 w 4213225"/>
              <a:gd name="connsiteY0" fmla="*/ 0 h 1951990"/>
              <a:gd name="connsiteX1" fmla="*/ 4213225 w 4213225"/>
              <a:gd name="connsiteY1" fmla="*/ 0 h 1951990"/>
              <a:gd name="connsiteX2" fmla="*/ 4213225 w 4213225"/>
              <a:gd name="connsiteY2" fmla="*/ 1951990 h 1951990"/>
              <a:gd name="connsiteX3" fmla="*/ 0 w 4213225"/>
              <a:gd name="connsiteY3" fmla="*/ 1951990 h 1951990"/>
              <a:gd name="connsiteX4" fmla="*/ 0 w 4213225"/>
              <a:gd name="connsiteY4" fmla="*/ 0 h 1951990"/>
              <a:gd name="connsiteX0" fmla="*/ 0 w 4213225"/>
              <a:gd name="connsiteY0" fmla="*/ 0 h 2693395"/>
              <a:gd name="connsiteX1" fmla="*/ 4213225 w 4213225"/>
              <a:gd name="connsiteY1" fmla="*/ 0 h 2693395"/>
              <a:gd name="connsiteX2" fmla="*/ 4213225 w 4213225"/>
              <a:gd name="connsiteY2" fmla="*/ 1951990 h 2693395"/>
              <a:gd name="connsiteX3" fmla="*/ 0 w 4213225"/>
              <a:gd name="connsiteY3" fmla="*/ 2693395 h 2693395"/>
              <a:gd name="connsiteX4" fmla="*/ 0 w 4213225"/>
              <a:gd name="connsiteY4" fmla="*/ 0 h 2693395"/>
              <a:gd name="connsiteX0" fmla="*/ 0 w 4213225"/>
              <a:gd name="connsiteY0" fmla="*/ 0 h 2359074"/>
              <a:gd name="connsiteX1" fmla="*/ 4213225 w 4213225"/>
              <a:gd name="connsiteY1" fmla="*/ 0 h 2359074"/>
              <a:gd name="connsiteX2" fmla="*/ 4213225 w 4213225"/>
              <a:gd name="connsiteY2" fmla="*/ 1951990 h 2359074"/>
              <a:gd name="connsiteX3" fmla="*/ 0 w 4213225"/>
              <a:gd name="connsiteY3" fmla="*/ 2359074 h 2359074"/>
              <a:gd name="connsiteX4" fmla="*/ 0 w 4213225"/>
              <a:gd name="connsiteY4" fmla="*/ 0 h 235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25" h="2359074">
                <a:moveTo>
                  <a:pt x="0" y="0"/>
                </a:moveTo>
                <a:lnTo>
                  <a:pt x="4213225" y="0"/>
                </a:lnTo>
                <a:lnTo>
                  <a:pt x="4213225" y="1951990"/>
                </a:lnTo>
                <a:lnTo>
                  <a:pt x="0" y="23590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63137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920" y="1596788"/>
            <a:ext cx="10978516" cy="45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2471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-109179" y="1044000"/>
            <a:ext cx="12307532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1" y="6242400"/>
            <a:ext cx="1219835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Freeform 8"/>
          <p:cNvSpPr>
            <a:spLocks/>
          </p:cNvSpPr>
          <p:nvPr userDrawn="1"/>
        </p:nvSpPr>
        <p:spPr bwMode="gray">
          <a:xfrm>
            <a:off x="4" y="1628780"/>
            <a:ext cx="12208264" cy="4335297"/>
          </a:xfrm>
          <a:custGeom>
            <a:avLst/>
            <a:gdLst/>
            <a:ahLst/>
            <a:cxnLst>
              <a:cxn ang="0">
                <a:pos x="0" y="2464"/>
              </a:cxn>
              <a:cxn ang="0">
                <a:pos x="6761" y="0"/>
              </a:cxn>
              <a:cxn ang="0">
                <a:pos x="6761" y="1290"/>
              </a:cxn>
              <a:cxn ang="0">
                <a:pos x="0" y="2464"/>
              </a:cxn>
            </a:cxnLst>
            <a:rect l="0" t="0" r="r" b="b"/>
            <a:pathLst>
              <a:path w="6761" h="2464">
                <a:moveTo>
                  <a:pt x="0" y="2464"/>
                </a:moveTo>
                <a:lnTo>
                  <a:pt x="6761" y="0"/>
                </a:lnTo>
                <a:lnTo>
                  <a:pt x="6761" y="1290"/>
                </a:lnTo>
                <a:lnTo>
                  <a:pt x="0" y="2464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1" y="1377950"/>
            <a:ext cx="10979150" cy="458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4683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Line 10"/>
          <p:cNvSpPr>
            <a:spLocks noChangeShapeType="1"/>
          </p:cNvSpPr>
          <p:nvPr userDrawn="1"/>
        </p:nvSpPr>
        <p:spPr bwMode="auto">
          <a:xfrm>
            <a:off x="-109179" y="1044000"/>
            <a:ext cx="12307532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6" name="Line 11"/>
          <p:cNvSpPr>
            <a:spLocks noChangeShapeType="1"/>
          </p:cNvSpPr>
          <p:nvPr userDrawn="1"/>
        </p:nvSpPr>
        <p:spPr bwMode="auto">
          <a:xfrm>
            <a:off x="1" y="6242400"/>
            <a:ext cx="1219835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1" y="1377950"/>
            <a:ext cx="10979150" cy="458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278289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60131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22" y="1425580"/>
            <a:ext cx="5387604" cy="470058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31" y="1425580"/>
            <a:ext cx="5387604" cy="470058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4371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9" y="2130554"/>
            <a:ext cx="5393208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2130554"/>
            <a:ext cx="5393208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0312" y="1425575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425575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1606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walkehe\Desktop\Resources\EY Images\Royalty free\Cloud\14H0517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1"/>
            <a:ext cx="12210226" cy="69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10" y="-11873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Rectangle 5"/>
          <p:cNvSpPr/>
          <p:nvPr userDrawn="1"/>
        </p:nvSpPr>
        <p:spPr>
          <a:xfrm>
            <a:off x="6863924" y="-11874"/>
            <a:ext cx="5346302" cy="451262"/>
          </a:xfrm>
          <a:custGeom>
            <a:avLst/>
            <a:gdLst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0 w 5833175"/>
              <a:gd name="connsiteY3" fmla="*/ 6289967 h 6289967"/>
              <a:gd name="connsiteX4" fmla="*/ 0 w 5833175"/>
              <a:gd name="connsiteY4" fmla="*/ 0 h 6289967"/>
              <a:gd name="connsiteX0" fmla="*/ 1615044 w 7448219"/>
              <a:gd name="connsiteY0" fmla="*/ 0 h 6289967"/>
              <a:gd name="connsiteX1" fmla="*/ 7448219 w 7448219"/>
              <a:gd name="connsiteY1" fmla="*/ 0 h 6289967"/>
              <a:gd name="connsiteX2" fmla="*/ 7448219 w 7448219"/>
              <a:gd name="connsiteY2" fmla="*/ 6289967 h 6289967"/>
              <a:gd name="connsiteX3" fmla="*/ 0 w 7448219"/>
              <a:gd name="connsiteY3" fmla="*/ 6289967 h 6289967"/>
              <a:gd name="connsiteX4" fmla="*/ 1615044 w 7448219"/>
              <a:gd name="connsiteY4" fmla="*/ 0 h 6289967"/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93372 w 5833175"/>
              <a:gd name="connsiteY3" fmla="*/ 6115250 h 6289967"/>
              <a:gd name="connsiteX4" fmla="*/ 0 w 5833175"/>
              <a:gd name="connsiteY4" fmla="*/ 0 h 6289967"/>
              <a:gd name="connsiteX0" fmla="*/ 85120 w 5739803"/>
              <a:gd name="connsiteY0" fmla="*/ 0 h 6289967"/>
              <a:gd name="connsiteX1" fmla="*/ 5739803 w 5739803"/>
              <a:gd name="connsiteY1" fmla="*/ 0 h 6289967"/>
              <a:gd name="connsiteX2" fmla="*/ 5739803 w 5739803"/>
              <a:gd name="connsiteY2" fmla="*/ 6289967 h 6289967"/>
              <a:gd name="connsiteX3" fmla="*/ 0 w 5739803"/>
              <a:gd name="connsiteY3" fmla="*/ 6115250 h 6289967"/>
              <a:gd name="connsiteX4" fmla="*/ 85120 w 5739803"/>
              <a:gd name="connsiteY4" fmla="*/ 0 h 6289967"/>
              <a:gd name="connsiteX0" fmla="*/ 85120 w 5739803"/>
              <a:gd name="connsiteY0" fmla="*/ 0 h 6639415"/>
              <a:gd name="connsiteX1" fmla="*/ 5739803 w 5739803"/>
              <a:gd name="connsiteY1" fmla="*/ 0 h 6639415"/>
              <a:gd name="connsiteX2" fmla="*/ 5739803 w 5739803"/>
              <a:gd name="connsiteY2" fmla="*/ 6289967 h 6639415"/>
              <a:gd name="connsiteX3" fmla="*/ 0 w 5739803"/>
              <a:gd name="connsiteY3" fmla="*/ 6639415 h 6639415"/>
              <a:gd name="connsiteX4" fmla="*/ 85120 w 5739803"/>
              <a:gd name="connsiteY4" fmla="*/ 0 h 663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803" h="6639415">
                <a:moveTo>
                  <a:pt x="85120" y="0"/>
                </a:moveTo>
                <a:lnTo>
                  <a:pt x="5739803" y="0"/>
                </a:lnTo>
                <a:lnTo>
                  <a:pt x="5739803" y="6289967"/>
                </a:lnTo>
                <a:lnTo>
                  <a:pt x="0" y="6639415"/>
                </a:lnTo>
                <a:lnTo>
                  <a:pt x="8512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/>
          <p:nvPr userDrawn="1"/>
        </p:nvSpPr>
        <p:spPr>
          <a:xfrm>
            <a:off x="1175658" y="166261"/>
            <a:ext cx="11022693" cy="819398"/>
          </a:xfrm>
          <a:custGeom>
            <a:avLst/>
            <a:gdLst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0 w 11022693"/>
              <a:gd name="connsiteY3" fmla="*/ 819398 h 819398"/>
              <a:gd name="connsiteX4" fmla="*/ 0 w 11022693"/>
              <a:gd name="connsiteY4" fmla="*/ 0 h 819398"/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712520 w 11022693"/>
              <a:gd name="connsiteY3" fmla="*/ 807523 h 819398"/>
              <a:gd name="connsiteX4" fmla="*/ 0 w 11022693"/>
              <a:gd name="connsiteY4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2693" h="819398">
                <a:moveTo>
                  <a:pt x="0" y="0"/>
                </a:moveTo>
                <a:lnTo>
                  <a:pt x="11022693" y="0"/>
                </a:lnTo>
                <a:lnTo>
                  <a:pt x="11022693" y="819398"/>
                </a:lnTo>
                <a:lnTo>
                  <a:pt x="712520" y="807523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4571" y="243590"/>
            <a:ext cx="10978516" cy="7400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11259786" y="6450022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7639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alkehe\Desktop\Resources\EY Images\Royalty free\Cloud\14H0306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" y="7"/>
            <a:ext cx="12198349" cy="692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10" y="-11872"/>
            <a:ext cx="12210219" cy="6857999"/>
          </a:xfrm>
          <a:prstGeom prst="rect">
            <a:avLst/>
          </a:prstGeom>
          <a:solidFill>
            <a:srgbClr val="333333">
              <a:alpha val="34118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Rectangle 5"/>
          <p:cNvSpPr/>
          <p:nvPr userDrawn="1"/>
        </p:nvSpPr>
        <p:spPr>
          <a:xfrm>
            <a:off x="6863924" y="-11874"/>
            <a:ext cx="5346302" cy="451262"/>
          </a:xfrm>
          <a:custGeom>
            <a:avLst/>
            <a:gdLst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0 w 5833175"/>
              <a:gd name="connsiteY3" fmla="*/ 6289967 h 6289967"/>
              <a:gd name="connsiteX4" fmla="*/ 0 w 5833175"/>
              <a:gd name="connsiteY4" fmla="*/ 0 h 6289967"/>
              <a:gd name="connsiteX0" fmla="*/ 1615044 w 7448219"/>
              <a:gd name="connsiteY0" fmla="*/ 0 h 6289967"/>
              <a:gd name="connsiteX1" fmla="*/ 7448219 w 7448219"/>
              <a:gd name="connsiteY1" fmla="*/ 0 h 6289967"/>
              <a:gd name="connsiteX2" fmla="*/ 7448219 w 7448219"/>
              <a:gd name="connsiteY2" fmla="*/ 6289967 h 6289967"/>
              <a:gd name="connsiteX3" fmla="*/ 0 w 7448219"/>
              <a:gd name="connsiteY3" fmla="*/ 6289967 h 6289967"/>
              <a:gd name="connsiteX4" fmla="*/ 1615044 w 7448219"/>
              <a:gd name="connsiteY4" fmla="*/ 0 h 6289967"/>
              <a:gd name="connsiteX0" fmla="*/ 0 w 5833175"/>
              <a:gd name="connsiteY0" fmla="*/ 0 h 6289967"/>
              <a:gd name="connsiteX1" fmla="*/ 5833175 w 5833175"/>
              <a:gd name="connsiteY1" fmla="*/ 0 h 6289967"/>
              <a:gd name="connsiteX2" fmla="*/ 5833175 w 5833175"/>
              <a:gd name="connsiteY2" fmla="*/ 6289967 h 6289967"/>
              <a:gd name="connsiteX3" fmla="*/ 93372 w 5833175"/>
              <a:gd name="connsiteY3" fmla="*/ 6115250 h 6289967"/>
              <a:gd name="connsiteX4" fmla="*/ 0 w 5833175"/>
              <a:gd name="connsiteY4" fmla="*/ 0 h 6289967"/>
              <a:gd name="connsiteX0" fmla="*/ 85120 w 5739803"/>
              <a:gd name="connsiteY0" fmla="*/ 0 h 6289967"/>
              <a:gd name="connsiteX1" fmla="*/ 5739803 w 5739803"/>
              <a:gd name="connsiteY1" fmla="*/ 0 h 6289967"/>
              <a:gd name="connsiteX2" fmla="*/ 5739803 w 5739803"/>
              <a:gd name="connsiteY2" fmla="*/ 6289967 h 6289967"/>
              <a:gd name="connsiteX3" fmla="*/ 0 w 5739803"/>
              <a:gd name="connsiteY3" fmla="*/ 6115250 h 6289967"/>
              <a:gd name="connsiteX4" fmla="*/ 85120 w 5739803"/>
              <a:gd name="connsiteY4" fmla="*/ 0 h 6289967"/>
              <a:gd name="connsiteX0" fmla="*/ 85120 w 5739803"/>
              <a:gd name="connsiteY0" fmla="*/ 0 h 6639415"/>
              <a:gd name="connsiteX1" fmla="*/ 5739803 w 5739803"/>
              <a:gd name="connsiteY1" fmla="*/ 0 h 6639415"/>
              <a:gd name="connsiteX2" fmla="*/ 5739803 w 5739803"/>
              <a:gd name="connsiteY2" fmla="*/ 6289967 h 6639415"/>
              <a:gd name="connsiteX3" fmla="*/ 0 w 5739803"/>
              <a:gd name="connsiteY3" fmla="*/ 6639415 h 6639415"/>
              <a:gd name="connsiteX4" fmla="*/ 85120 w 5739803"/>
              <a:gd name="connsiteY4" fmla="*/ 0 h 663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803" h="6639415">
                <a:moveTo>
                  <a:pt x="85120" y="0"/>
                </a:moveTo>
                <a:lnTo>
                  <a:pt x="5739803" y="0"/>
                </a:lnTo>
                <a:lnTo>
                  <a:pt x="5739803" y="6289967"/>
                </a:lnTo>
                <a:lnTo>
                  <a:pt x="0" y="6639415"/>
                </a:lnTo>
                <a:lnTo>
                  <a:pt x="8512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/>
          <p:nvPr userDrawn="1"/>
        </p:nvSpPr>
        <p:spPr>
          <a:xfrm>
            <a:off x="1175658" y="166261"/>
            <a:ext cx="11022693" cy="819398"/>
          </a:xfrm>
          <a:custGeom>
            <a:avLst/>
            <a:gdLst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0 w 11022693"/>
              <a:gd name="connsiteY3" fmla="*/ 819398 h 819398"/>
              <a:gd name="connsiteX4" fmla="*/ 0 w 11022693"/>
              <a:gd name="connsiteY4" fmla="*/ 0 h 819398"/>
              <a:gd name="connsiteX0" fmla="*/ 0 w 11022693"/>
              <a:gd name="connsiteY0" fmla="*/ 0 h 819398"/>
              <a:gd name="connsiteX1" fmla="*/ 11022693 w 11022693"/>
              <a:gd name="connsiteY1" fmla="*/ 0 h 819398"/>
              <a:gd name="connsiteX2" fmla="*/ 11022693 w 11022693"/>
              <a:gd name="connsiteY2" fmla="*/ 819398 h 819398"/>
              <a:gd name="connsiteX3" fmla="*/ 712520 w 11022693"/>
              <a:gd name="connsiteY3" fmla="*/ 807523 h 819398"/>
              <a:gd name="connsiteX4" fmla="*/ 0 w 11022693"/>
              <a:gd name="connsiteY4" fmla="*/ 0 h 81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2693" h="819398">
                <a:moveTo>
                  <a:pt x="0" y="0"/>
                </a:moveTo>
                <a:lnTo>
                  <a:pt x="11022693" y="0"/>
                </a:lnTo>
                <a:lnTo>
                  <a:pt x="11022693" y="819398"/>
                </a:lnTo>
                <a:lnTo>
                  <a:pt x="712520" y="807523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4571" y="243590"/>
            <a:ext cx="10978516" cy="7400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 bwMode="black">
          <a:xfrm>
            <a:off x="11259786" y="6450022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7" name="Freeform 16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1592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walkehe\Desktop\Resources\EY Images\Royalty free\14H04345_RF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8"/>
            <a:ext cx="12378518" cy="704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4" y="-22447"/>
            <a:ext cx="12378518" cy="704224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000"/>
                </a:srgbClr>
              </a:gs>
              <a:gs pos="100000">
                <a:schemeClr val="tx2"/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" y="1044000"/>
            <a:ext cx="1255594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" y="6242400"/>
            <a:ext cx="1255594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495522" y="6409944"/>
            <a:ext cx="1371599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May 2015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453000" y="6409944"/>
            <a:ext cx="4581586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 Network Change an EY point of view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13" name="Group 12"/>
          <p:cNvGrpSpPr/>
          <p:nvPr userDrawn="1"/>
        </p:nvGrpSpPr>
        <p:grpSpPr bwMode="black">
          <a:xfrm>
            <a:off x="11259786" y="6450022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5" name="Freeform 14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2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6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2015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919" y="2121120"/>
            <a:ext cx="5393208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204832" y="2121120"/>
            <a:ext cx="5393208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9" y="1426464"/>
            <a:ext cx="5393208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04832" y="1426464"/>
            <a:ext cx="5393208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453000" y="6519672"/>
            <a:ext cx="4581586" cy="201168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rgbClr val="FFFFFF"/>
                </a:solidFill>
              </a:rPr>
              <a:t>Credit Suisse Application and operating model assessment for cloud enablement</a:t>
            </a:r>
            <a:endParaRPr lang="en-GB" dirty="0">
              <a:solidFill>
                <a:srgbClr val="64646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1495522" y="6519672"/>
            <a:ext cx="1371599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1 January 2014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333" y="6352021"/>
            <a:ext cx="6465686" cy="249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" y="-6623"/>
            <a:ext cx="12209579" cy="1216458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50" name="Text Placeholder 49"/>
          <p:cNvSpPr>
            <a:spLocks noGrp="1"/>
          </p:cNvSpPr>
          <p:nvPr>
            <p:ph type="body" sz="quarter" idx="12"/>
          </p:nvPr>
        </p:nvSpPr>
        <p:spPr>
          <a:xfrm>
            <a:off x="1035598" y="1743075"/>
            <a:ext cx="10169526" cy="4370388"/>
          </a:xfrm>
        </p:spPr>
        <p:txBody>
          <a:bodyPr/>
          <a:lstStyle>
            <a:lvl1pPr>
              <a:defRPr>
                <a:latin typeface="EYInterstate Light" panose="02000506000000020004" pitchFamily="2" charset="0"/>
              </a:defRPr>
            </a:lvl1pPr>
            <a:lvl2pPr>
              <a:defRPr>
                <a:latin typeface="EYInterstate Light" panose="02000506000000020004" pitchFamily="2" charset="0"/>
              </a:defRPr>
            </a:lvl2pPr>
            <a:lvl3pPr>
              <a:defRPr>
                <a:latin typeface="EYInterstate Light" panose="02000506000000020004" pitchFamily="2" charset="0"/>
              </a:defRPr>
            </a:lvl3pPr>
            <a:lvl4pPr>
              <a:defRPr>
                <a:latin typeface="EYInterstate Light" panose="02000506000000020004" pitchFamily="2" charset="0"/>
              </a:defRPr>
            </a:lvl4pPr>
            <a:lvl5pPr>
              <a:defRPr>
                <a:latin typeface="EYInterstate Light" panose="02000506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967723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11" y="5340096"/>
            <a:ext cx="1317422" cy="1156968"/>
          </a:xfrm>
          <a:prstGeom prst="rect">
            <a:avLst/>
          </a:prstGeom>
        </p:spPr>
      </p:pic>
      <p:sp>
        <p:nvSpPr>
          <p:cNvPr id="10" name="Rectangle 1"/>
          <p:cNvSpPr>
            <a:spLocks noChangeAspect="1"/>
          </p:cNvSpPr>
          <p:nvPr userDrawn="1"/>
        </p:nvSpPr>
        <p:spPr>
          <a:xfrm>
            <a:off x="1180659" y="777243"/>
            <a:ext cx="9012168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951999" y="2240280"/>
            <a:ext cx="8294878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952001" y="3220754"/>
            <a:ext cx="8294878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0695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with beam (legac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8715" y="2405084"/>
            <a:ext cx="12207065" cy="3349170"/>
            <a:chOff x="-6532" y="2405084"/>
            <a:chExt cx="9150532" cy="3349170"/>
          </a:xfrm>
        </p:grpSpPr>
        <p:sp>
          <p:nvSpPr>
            <p:cNvPr id="1032" name="Freeform 8"/>
            <p:cNvSpPr>
              <a:spLocks/>
            </p:cNvSpPr>
            <p:nvPr userDrawn="1"/>
          </p:nvSpPr>
          <p:spPr bwMode="gray">
            <a:xfrm>
              <a:off x="2273222" y="2405084"/>
              <a:ext cx="6870778" cy="2495225"/>
            </a:xfrm>
            <a:custGeom>
              <a:avLst/>
              <a:gdLst/>
              <a:ahLst/>
              <a:cxnLst>
                <a:cxn ang="0">
                  <a:pos x="0" y="1852"/>
                </a:cxn>
                <a:cxn ang="0">
                  <a:pos x="5081" y="0"/>
                </a:cxn>
                <a:cxn ang="0">
                  <a:pos x="5081" y="968"/>
                </a:cxn>
                <a:cxn ang="0">
                  <a:pos x="0" y="1852"/>
                </a:cxn>
              </a:cxnLst>
              <a:rect l="0" t="0" r="r" b="b"/>
              <a:pathLst>
                <a:path w="5081" h="1852">
                  <a:moveTo>
                    <a:pt x="0" y="1852"/>
                  </a:moveTo>
                  <a:lnTo>
                    <a:pt x="5081" y="0"/>
                  </a:lnTo>
                  <a:lnTo>
                    <a:pt x="5081" y="968"/>
                  </a:lnTo>
                  <a:lnTo>
                    <a:pt x="0" y="18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646464"/>
                </a:solidFill>
                <a:cs typeface="Arial" pitchFamily="34" charset="0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6532" y="4411503"/>
              <a:ext cx="2289891" cy="1342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5193" y="777600"/>
            <a:ext cx="7369607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5193" y="1753200"/>
            <a:ext cx="7369607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EY_Logo2.e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025191" y="5754254"/>
            <a:ext cx="131955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243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425601"/>
            <a:ext cx="10978515" cy="46989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8149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425601"/>
            <a:ext cx="10978515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7916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20" y="1425601"/>
            <a:ext cx="10978515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9986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82751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4470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82751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82759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426467"/>
            <a:ext cx="5387604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31" y="1426467"/>
            <a:ext cx="5387604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44000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2830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82751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920" y="1075899"/>
            <a:ext cx="1097851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920" y="6242400"/>
            <a:ext cx="10978515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srgbClr val="646464"/>
                </a:solidFill>
              </a:rPr>
              <a:t>June 2015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917" y="2121114"/>
            <a:ext cx="5393208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204832" y="2121114"/>
            <a:ext cx="5393208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7" y="1426464"/>
            <a:ext cx="5393208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04832" y="1426464"/>
            <a:ext cx="5393208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92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92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107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609920" y="1425600"/>
            <a:ext cx="10978516" cy="4698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000" y="6496184"/>
            <a:ext cx="4581586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09919" y="6496184"/>
            <a:ext cx="963670" cy="20116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624571" y="6496184"/>
            <a:ext cx="1585786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1 January 2014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716" y="6327650"/>
            <a:ext cx="533503" cy="4088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84" r:id="rId2"/>
    <p:sldLayoutId id="2147483668" r:id="rId3"/>
    <p:sldLayoutId id="2147483748" r:id="rId4"/>
    <p:sldLayoutId id="2147483749" r:id="rId5"/>
    <p:sldLayoutId id="2147483669" r:id="rId6"/>
    <p:sldLayoutId id="214748378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726" r:id="rId13"/>
    <p:sldLayoutId id="2147483677" r:id="rId14"/>
    <p:sldLayoutId id="2147483679" r:id="rId15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20" y="1425600"/>
            <a:ext cx="10978516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9918" y="6409944"/>
            <a:ext cx="960500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>
                <a:solidFill>
                  <a:srgbClr val="FFFFFF"/>
                </a:solidFill>
                <a:latin typeface="EYInterstate Light" panose="02000506000000020004" pitchFamily="2" charset="0"/>
              </a:rPr>
              <a:t>Page </a:t>
            </a:r>
            <a:fld id="{9AE4D82F-B047-469B-AC52-A46321747EAF}" type="slidenum">
              <a:rPr lang="en-GB" sz="1100" smtClean="0">
                <a:solidFill>
                  <a:srgbClr val="FFFFFF"/>
                </a:solidFill>
                <a:latin typeface="EYInterstate Light" panose="02000506000000020004" pitchFamily="2" charset="0"/>
              </a:rPr>
              <a:pPr/>
              <a:t>‹#›</a:t>
            </a:fld>
            <a:endParaRPr lang="en-GB" sz="1100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grpSp>
        <p:nvGrpSpPr>
          <p:cNvPr id="8" name="Group 7"/>
          <p:cNvGrpSpPr/>
          <p:nvPr/>
        </p:nvGrpSpPr>
        <p:grpSpPr bwMode="black">
          <a:xfrm>
            <a:off x="11259788" y="6450030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8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  <p:sldLayoutId id="2147483820" r:id="rId35"/>
    <p:sldLayoutId id="2147483821" r:id="rId36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20" y="1425600"/>
            <a:ext cx="10978516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9918" y="6409944"/>
            <a:ext cx="960500" cy="2011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dirty="0">
                <a:solidFill>
                  <a:srgbClr val="FFFFFF"/>
                </a:solidFill>
                <a:latin typeface="EYInterstate Light" panose="02000506000000020004" pitchFamily="2" charset="0"/>
              </a:rPr>
              <a:t>Page </a:t>
            </a:r>
            <a:fld id="{9AE4D82F-B047-469B-AC52-A46321747EAF}" type="slidenum">
              <a:rPr lang="en-GB" sz="1100" smtClean="0">
                <a:solidFill>
                  <a:srgbClr val="FFFFFF"/>
                </a:solidFill>
                <a:latin typeface="EYInterstate Light" panose="02000506000000020004" pitchFamily="2" charset="0"/>
              </a:rPr>
              <a:pPr/>
              <a:t>‹#›</a:t>
            </a:fld>
            <a:endParaRPr lang="en-GB" sz="1100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grpSp>
        <p:nvGrpSpPr>
          <p:cNvPr id="8" name="Group 7"/>
          <p:cNvGrpSpPr/>
          <p:nvPr/>
        </p:nvGrpSpPr>
        <p:grpSpPr bwMode="black">
          <a:xfrm>
            <a:off x="11259789" y="6450032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98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3" r:id="rId10"/>
    <p:sldLayoutId id="2147483834" r:id="rId11"/>
    <p:sldLayoutId id="2147483835" r:id="rId12"/>
    <p:sldLayoutId id="2147483836" r:id="rId13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20" y="1425600"/>
            <a:ext cx="10978516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9918" y="6409944"/>
            <a:ext cx="960500" cy="2011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dirty="0">
                <a:solidFill>
                  <a:srgbClr val="FFFFFF"/>
                </a:solidFill>
                <a:latin typeface="EYInterstate Light" panose="02000506000000020004" pitchFamily="2" charset="0"/>
              </a:rPr>
              <a:t>Page </a:t>
            </a:r>
            <a:fld id="{9AE4D82F-B047-469B-AC52-A46321747EAF}" type="slidenum">
              <a:rPr lang="en-GB" sz="1100" smtClean="0">
                <a:solidFill>
                  <a:srgbClr val="FFFFFF"/>
                </a:solidFill>
                <a:latin typeface="EYInterstate Light" panose="02000506000000020004" pitchFamily="2" charset="0"/>
              </a:rPr>
              <a:pPr/>
              <a:t>‹#›</a:t>
            </a:fld>
            <a:endParaRPr lang="en-GB" sz="1100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grpSp>
        <p:nvGrpSpPr>
          <p:cNvPr id="8" name="Group 7"/>
          <p:cNvGrpSpPr/>
          <p:nvPr/>
        </p:nvGrpSpPr>
        <p:grpSpPr bwMode="black">
          <a:xfrm>
            <a:off x="11259786" y="6450026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3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8" r:id="rId10"/>
    <p:sldLayoutId id="2147483849" r:id="rId11"/>
    <p:sldLayoutId id="2147483850" r:id="rId12"/>
    <p:sldLayoutId id="2147483851" r:id="rId13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6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20" y="1425600"/>
            <a:ext cx="10978516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9918" y="6409944"/>
            <a:ext cx="960500" cy="2011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1100" dirty="0">
                <a:solidFill>
                  <a:srgbClr val="FFFFFF"/>
                </a:solidFill>
                <a:latin typeface="EYInterstate Light" panose="02000506000000020004" pitchFamily="2" charset="0"/>
              </a:rPr>
              <a:t>Page </a:t>
            </a:r>
            <a:fld id="{9AE4D82F-B047-469B-AC52-A46321747EAF}" type="slidenum">
              <a:rPr lang="en-GB" sz="1100" smtClean="0">
                <a:solidFill>
                  <a:srgbClr val="FFFFFF"/>
                </a:solidFill>
                <a:latin typeface="EYInterstate Light" panose="02000506000000020004" pitchFamily="2" charset="0"/>
              </a:rPr>
              <a:pPr/>
              <a:t>‹#›</a:t>
            </a:fld>
            <a:endParaRPr lang="en-GB" sz="1100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grpSp>
        <p:nvGrpSpPr>
          <p:cNvPr id="8" name="Group 7"/>
          <p:cNvGrpSpPr/>
          <p:nvPr/>
        </p:nvGrpSpPr>
        <p:grpSpPr bwMode="black">
          <a:xfrm>
            <a:off x="11259786" y="6450022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99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900" r:id="rId10"/>
    <p:sldLayoutId id="2147483901" r:id="rId11"/>
    <p:sldLayoutId id="2147483902" r:id="rId12"/>
    <p:sldLayoutId id="2147483903" r:id="rId13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82751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609920" y="1425600"/>
            <a:ext cx="10978515" cy="4698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000" y="6496184"/>
            <a:ext cx="4581585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917" y="6496184"/>
            <a:ext cx="963670" cy="20116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100" dirty="0">
                <a:solidFill>
                  <a:srgbClr val="646464"/>
                </a:solidFill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rgbClr val="646464"/>
                </a:solidFill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624570" y="6496184"/>
            <a:ext cx="1585786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646464"/>
                </a:solidFill>
              </a:rPr>
              <a:t>1 January 2014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708" y="6327650"/>
            <a:ext cx="533503" cy="4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3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09927" y="201600"/>
            <a:ext cx="10982751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609920" y="1425600"/>
            <a:ext cx="10978516" cy="4698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000" y="6496184"/>
            <a:ext cx="4581586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>
                <a:solidFill>
                  <a:srgbClr val="646464"/>
                </a:solidFill>
              </a:rPr>
              <a:t>Presentation title</a:t>
            </a:r>
            <a:endParaRPr lang="en-GB" dirty="0">
              <a:solidFill>
                <a:srgbClr val="64646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919" y="6496184"/>
            <a:ext cx="963670" cy="20116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100" dirty="0">
                <a:solidFill>
                  <a:srgbClr val="646464"/>
                </a:solidFill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rgbClr val="646464"/>
                </a:solidFill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624571" y="6496184"/>
            <a:ext cx="1585786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646464"/>
                </a:solidFill>
              </a:rPr>
              <a:t>1 January 2014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716" y="6327650"/>
            <a:ext cx="533503" cy="4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542" y="1828801"/>
            <a:ext cx="11209536" cy="42806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7737" y="110121"/>
            <a:ext cx="678343" cy="365125"/>
          </a:xfrm>
          <a:prstGeom prst="rect">
            <a:avLst/>
          </a:prstGeom>
        </p:spPr>
        <p:txBody>
          <a:bodyPr vert="horz" lIns="16418" tIns="8209" rIns="16418" bIns="8209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21122"/>
            <a:fld id="{CFD54472-CB89-A04D-BCD1-7AD72FCD89F8}" type="slidenum">
              <a:rPr lang="en-US" smtClean="0">
                <a:solidFill>
                  <a:srgbClr val="4F4E4E">
                    <a:tint val="75000"/>
                  </a:srgbClr>
                </a:solidFill>
                <a:ea typeface="MS PGothic" panose="020B0600070205080204" pitchFamily="34" charset="-128"/>
              </a:rPr>
              <a:pPr defTabSz="521122"/>
              <a:t>‹#›</a:t>
            </a:fld>
            <a:endParaRPr lang="en-US" dirty="0">
              <a:solidFill>
                <a:srgbClr val="4F4E4E">
                  <a:tint val="75000"/>
                </a:srgbClr>
              </a:solidFill>
              <a:ea typeface="MS PGothic" panose="020B0600070205080204" pitchFamily="34" charset="-128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492277" y="354838"/>
            <a:ext cx="11213803" cy="0"/>
          </a:xfrm>
          <a:prstGeom prst="line">
            <a:avLst/>
          </a:prstGeom>
          <a:ln w="19050" cmpd="sng">
            <a:solidFill>
              <a:srgbClr val="65A08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492277" y="6508614"/>
            <a:ext cx="1315921" cy="136543"/>
          </a:xfrm>
          <a:prstGeom prst="rect">
            <a:avLst/>
          </a:prstGeom>
        </p:spPr>
        <p:txBody>
          <a:bodyPr wrap="square" lIns="43781" tIns="21891" rIns="43781" bIns="21891">
            <a:spAutoFit/>
          </a:bodyPr>
          <a:lstStyle/>
          <a:p>
            <a:pPr defTabSz="521122"/>
            <a:r>
              <a:rPr lang="en-US" sz="600" dirty="0">
                <a:solidFill>
                  <a:srgbClr val="4F4E4E">
                    <a:lumMod val="50000"/>
                    <a:lumOff val="50000"/>
                  </a:srgbClr>
                </a:solidFill>
                <a:ea typeface="MS PGothic" panose="020B0600070205080204" pitchFamily="34" charset="-128"/>
              </a:rPr>
              <a:t>Copyright EY Seren © 2016</a:t>
            </a:r>
          </a:p>
        </p:txBody>
      </p:sp>
      <p:pic>
        <p:nvPicPr>
          <p:cNvPr id="9" name="Picture 8" descr="EY Seren logo_Coated_RGB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53" y="6310383"/>
            <a:ext cx="1250629" cy="322205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45685" y="690872"/>
            <a:ext cx="11385536" cy="57445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02376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</p:sldLayoutIdLst>
  <p:txStyles>
    <p:titleStyle>
      <a:lvl1pPr algn="l" defTabSz="218893" rtl="0" eaLnBrk="1" latinLnBrk="0" hangingPunct="1">
        <a:lnSpc>
          <a:spcPts val="4309"/>
        </a:lnSpc>
        <a:spcBef>
          <a:spcPct val="0"/>
        </a:spcBef>
        <a:buNone/>
        <a:defRPr sz="4000" kern="1200" spc="-120" baseline="0">
          <a:solidFill>
            <a:srgbClr val="87B39F"/>
          </a:solidFill>
          <a:latin typeface="+mj-lt"/>
          <a:ea typeface="+mj-ea"/>
          <a:cs typeface="Arial"/>
        </a:defRPr>
      </a:lvl1pPr>
    </p:titleStyle>
    <p:bodyStyle>
      <a:lvl1pPr marL="0" indent="0" algn="l" defTabSz="2188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4F4E4E"/>
        </a:buClr>
        <a:buSzPct val="100000"/>
        <a:buFontTx/>
        <a:buNone/>
        <a:tabLst>
          <a:tab pos="7028599" algn="l"/>
        </a:tabLst>
        <a:defRPr sz="1900" kern="2000" spc="-14">
          <a:solidFill>
            <a:srgbClr val="636262"/>
          </a:solidFill>
          <a:latin typeface="+mn-lt"/>
          <a:ea typeface="+mn-ea"/>
          <a:cs typeface="+mn-cs"/>
        </a:defRPr>
      </a:lvl1pPr>
      <a:lvl2pPr marL="355702" indent="-136808" algn="l" defTabSz="218893" rtl="0" eaLnBrk="1" latinLnBrk="0" hangingPunct="1">
        <a:lnSpc>
          <a:spcPct val="150000"/>
        </a:lnSpc>
        <a:spcBef>
          <a:spcPts val="0"/>
        </a:spcBef>
        <a:buSzPct val="100000"/>
        <a:buFont typeface="Arial"/>
        <a:buChar char="–"/>
        <a:defRPr sz="1900" kern="1200" spc="-14">
          <a:solidFill>
            <a:srgbClr val="4F4E4E"/>
          </a:solidFill>
          <a:latin typeface="+mn-lt"/>
          <a:ea typeface="+mn-ea"/>
          <a:cs typeface="+mn-cs"/>
        </a:defRPr>
      </a:lvl2pPr>
      <a:lvl3pPr marL="547234" indent="-109447" algn="l" defTabSz="218893" rtl="0" eaLnBrk="1" latinLnBrk="0" hangingPunct="1">
        <a:lnSpc>
          <a:spcPct val="150000"/>
        </a:lnSpc>
        <a:spcBef>
          <a:spcPts val="0"/>
        </a:spcBef>
        <a:buSzPct val="80000"/>
        <a:buFont typeface="Arial"/>
        <a:buChar char="•"/>
        <a:defRPr sz="1900" kern="1200" spc="-14">
          <a:solidFill>
            <a:srgbClr val="4F4E4E"/>
          </a:solidFill>
          <a:latin typeface="+mn-lt"/>
          <a:ea typeface="+mn-ea"/>
          <a:cs typeface="+mn-cs"/>
        </a:defRPr>
      </a:lvl3pPr>
      <a:lvl4pPr marL="766128" indent="-109447" algn="l" defTabSz="218893" rtl="0" eaLnBrk="1" latinLnBrk="0" hangingPunct="1">
        <a:lnSpc>
          <a:spcPct val="150000"/>
        </a:lnSpc>
        <a:spcBef>
          <a:spcPts val="0"/>
        </a:spcBef>
        <a:buSzPct val="80000"/>
        <a:buFont typeface="Arial"/>
        <a:buChar char="–"/>
        <a:defRPr sz="1900" kern="1200" spc="-14">
          <a:solidFill>
            <a:srgbClr val="4F4E4E"/>
          </a:solidFill>
          <a:latin typeface="+mn-lt"/>
          <a:ea typeface="+mn-ea"/>
          <a:cs typeface="+mn-cs"/>
        </a:defRPr>
      </a:lvl4pPr>
      <a:lvl5pPr marL="985021" indent="-109447" algn="l" defTabSz="218893" rtl="0" eaLnBrk="1" latinLnBrk="0" hangingPunct="1">
        <a:lnSpc>
          <a:spcPct val="150000"/>
        </a:lnSpc>
        <a:spcBef>
          <a:spcPts val="0"/>
        </a:spcBef>
        <a:buSzPct val="80000"/>
        <a:buFont typeface="Arial"/>
        <a:buChar char="»"/>
        <a:defRPr sz="1900" kern="1200" spc="-14">
          <a:solidFill>
            <a:srgbClr val="4F4E4E"/>
          </a:solidFill>
          <a:latin typeface="+mn-lt"/>
          <a:ea typeface="+mn-ea"/>
          <a:cs typeface="+mn-cs"/>
        </a:defRPr>
      </a:lvl5pPr>
      <a:lvl6pPr marL="1203915" indent="-109447" algn="l" defTabSz="218893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22809" indent="-109447" algn="l" defTabSz="218893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641703" indent="-109447" algn="l" defTabSz="218893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860596" indent="-109447" algn="l" defTabSz="218893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8893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18893" algn="l" defTabSz="218893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37787" algn="l" defTabSz="218893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56681" algn="l" defTabSz="218893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875575" algn="l" defTabSz="218893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094468" algn="l" defTabSz="218893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13362" algn="l" defTabSz="218893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32256" algn="l" defTabSz="218893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751149" algn="l" defTabSz="218893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>
          <p15:clr>
            <a:srgbClr val="F26B43"/>
          </p15:clr>
        </p15:guide>
        <p15:guide id="2" pos="614">
          <p15:clr>
            <a:srgbClr val="F26B43"/>
          </p15:clr>
        </p15:guide>
        <p15:guide id="3" pos="3969">
          <p15:clr>
            <a:srgbClr val="F26B43"/>
          </p15:clr>
        </p15:guide>
        <p15:guide id="4" pos="4207">
          <p15:clr>
            <a:srgbClr val="F26B43"/>
          </p15:clr>
        </p15:guide>
        <p15:guide id="5" orient="horz" pos="7701">
          <p15:clr>
            <a:srgbClr val="F26B43"/>
          </p15:clr>
        </p15:guide>
        <p15:guide id="6" pos="7563">
          <p15:clr>
            <a:srgbClr val="F26B43"/>
          </p15:clr>
        </p15:guide>
        <p15:guide id="7" pos="7801">
          <p15:clr>
            <a:srgbClr val="F26B43"/>
          </p15:clr>
        </p15:guide>
        <p15:guide id="8" pos="11172">
          <p15:clr>
            <a:srgbClr val="F26B43"/>
          </p15:clr>
        </p15:guide>
        <p15:guide id="9" pos="11399">
          <p15:clr>
            <a:srgbClr val="F26B43"/>
          </p15:clr>
        </p15:guide>
        <p15:guide id="10" pos="14756">
          <p15:clr>
            <a:srgbClr val="F26B43"/>
          </p15:clr>
        </p15:guide>
        <p15:guide id="11" pos="5396">
          <p15:clr>
            <a:srgbClr val="F26B43"/>
          </p15:clr>
        </p15:guide>
        <p15:guide id="12" pos="5159">
          <p15:clr>
            <a:srgbClr val="F26B43"/>
          </p15:clr>
        </p15:guide>
        <p15:guide id="13" pos="10196">
          <p15:clr>
            <a:srgbClr val="F26B43"/>
          </p15:clr>
        </p15:guide>
        <p15:guide id="14" pos="9947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20" y="201600"/>
            <a:ext cx="10978515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20" y="1425600"/>
            <a:ext cx="10978515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9918" y="6409944"/>
            <a:ext cx="960500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>
                <a:solidFill>
                  <a:srgbClr val="FFFFFF"/>
                </a:solidFill>
                <a:latin typeface="EYInterstate Light" panose="02000506000000020004" pitchFamily="2" charset="0"/>
              </a:rPr>
              <a:t>Page </a:t>
            </a:r>
            <a:fld id="{9AE4D82F-B047-469B-AC52-A46321747EAF}" type="slidenum">
              <a:rPr lang="en-GB" sz="1100" smtClean="0">
                <a:solidFill>
                  <a:srgbClr val="FFFFFF"/>
                </a:solidFill>
                <a:latin typeface="EYInterstate Light" panose="02000506000000020004" pitchFamily="2" charset="0"/>
              </a:rPr>
              <a:pPr/>
              <a:t>‹#›</a:t>
            </a:fld>
            <a:endParaRPr lang="en-GB" sz="1100" dirty="0">
              <a:solidFill>
                <a:srgbClr val="FFFFFF"/>
              </a:solidFill>
              <a:latin typeface="EYInterstate Light" panose="02000506000000020004" pitchFamily="2" charset="0"/>
            </a:endParaRPr>
          </a:p>
        </p:txBody>
      </p:sp>
      <p:grpSp>
        <p:nvGrpSpPr>
          <p:cNvPr id="8" name="Group 7"/>
          <p:cNvGrpSpPr/>
          <p:nvPr/>
        </p:nvGrpSpPr>
        <p:grpSpPr bwMode="black">
          <a:xfrm>
            <a:off x="11259779" y="6450015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0" name="Freeform 9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FFFF"/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6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  <p:sldLayoutId id="2147484002" r:id="rId18"/>
    <p:sldLayoutId id="2147484003" r:id="rId19"/>
    <p:sldLayoutId id="2147484004" r:id="rId20"/>
    <p:sldLayoutId id="2147484005" r:id="rId21"/>
    <p:sldLayoutId id="2147484006" r:id="rId22"/>
    <p:sldLayoutId id="2147484007" r:id="rId23"/>
    <p:sldLayoutId id="2147484008" r:id="rId24"/>
    <p:sldLayoutId id="2147484009" r:id="rId25"/>
    <p:sldLayoutId id="2147484010" r:id="rId26"/>
    <p:sldLayoutId id="2147484011" r:id="rId27"/>
    <p:sldLayoutId id="2147484012" r:id="rId28"/>
    <p:sldLayoutId id="2147484013" r:id="rId29"/>
    <p:sldLayoutId id="2147484014" r:id="rId30"/>
    <p:sldLayoutId id="2147484015" r:id="rId31"/>
    <p:sldLayoutId id="2147484016" r:id="rId32"/>
    <p:sldLayoutId id="2147484017" r:id="rId33"/>
    <p:sldLayoutId id="2147484018" r:id="rId34"/>
    <p:sldLayoutId id="2147484019" r:id="rId35"/>
    <p:sldLayoutId id="2147484020" r:id="rId36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10677" y="1814215"/>
            <a:ext cx="4041687" cy="8656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rgbClr val="404040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en-US" sz="2400" dirty="0"/>
              <a:t>Data Analytics</a:t>
            </a:r>
          </a:p>
          <a:p>
            <a:r>
              <a:rPr lang="en-US" sz="2400" b="0" dirty="0"/>
              <a:t>SQL Stored Procedures</a:t>
            </a:r>
            <a:endParaRPr lang="en-GB" sz="2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772808" y="3370942"/>
            <a:ext cx="1184629" cy="645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2000" kern="1200">
                <a:solidFill>
                  <a:srgbClr val="404040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600" kern="1200">
                <a:solidFill>
                  <a:srgbClr val="404040"/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lvl="1" algn="r" rtl="1"/>
            <a:r>
              <a:rPr lang="he-IL" b="1" dirty="0"/>
              <a:t>יוני 2019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5800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RANK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75" y="1303888"/>
            <a:ext cx="10999961" cy="4458747"/>
          </a:xfrm>
        </p:spPr>
        <p:txBody>
          <a:bodyPr/>
          <a:lstStyle/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87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1FDB0F9-7AA6-4F9C-A160-34986E057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873" t="3373" b="16498"/>
          <a:stretch/>
        </p:blipFill>
        <p:spPr bwMode="auto">
          <a:xfrm>
            <a:off x="1403927" y="1303888"/>
            <a:ext cx="9636975" cy="442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8908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PARTITION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משמש כפקודת "</a:t>
            </a:r>
            <a:r>
              <a:rPr lang="en-US" sz="2000" dirty="0"/>
              <a:t>GROUP BY</a:t>
            </a:r>
            <a:r>
              <a:rPr lang="he-IL" sz="2000" dirty="0"/>
              <a:t>" עבור </a:t>
            </a:r>
            <a:r>
              <a:rPr lang="en-US" sz="2000" dirty="0"/>
              <a:t>RANK</a:t>
            </a: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יכול להועיל במצבים שבהם </a:t>
            </a:r>
            <a:r>
              <a:rPr lang="en-US" sz="2000" dirty="0"/>
              <a:t>RANK</a:t>
            </a:r>
            <a:r>
              <a:rPr lang="he-IL" sz="2000" dirty="0"/>
              <a:t> מחזיר מספר ערכים באותו דירוג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ניתן להחזיר מספר ערכים באותו דירוג</a:t>
            </a:r>
            <a:endParaRPr lang="en-US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מאפשר לנו לדרג את האלמנטים בתוך קבוצות קטנות יותר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en-US" sz="2000" dirty="0"/>
              <a:t>Syntax: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	RANK () over ( partition by &lt;&gt; order by &lt;&gt;)</a:t>
            </a: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42624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PARTITION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75" y="1303888"/>
            <a:ext cx="10999961" cy="4458747"/>
          </a:xfrm>
        </p:spPr>
        <p:txBody>
          <a:bodyPr/>
          <a:lstStyle/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87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D593B56-CE28-4033-B580-C4CEDE697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3236" b="4656"/>
          <a:stretch/>
        </p:blipFill>
        <p:spPr bwMode="auto">
          <a:xfrm>
            <a:off x="1233054" y="1303888"/>
            <a:ext cx="8839200" cy="457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836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GROUPING SETS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"</a:t>
            </a:r>
            <a:r>
              <a:rPr lang="en-US" sz="2000" dirty="0"/>
              <a:t>GROUPING SETS</a:t>
            </a:r>
            <a:r>
              <a:rPr lang="he-IL" sz="2000" dirty="0"/>
              <a:t>" היא תכונה חדשה הזמינה ב-</a:t>
            </a:r>
            <a:r>
              <a:rPr lang="en-US" sz="2000" dirty="0"/>
              <a:t>SQL Server 2008 </a:t>
            </a:r>
            <a:r>
              <a:rPr lang="he-IL" sz="2000" dirty="0"/>
              <a:t> ומעלה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יוצר ערכים מצטברים שונים של רכיבים שצוינו בטבלה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en-US" sz="2000" dirty="0"/>
              <a:t>Syntax</a:t>
            </a:r>
          </a:p>
          <a:p>
            <a:pPr marL="356616" lvl="1" indent="0">
              <a:lnSpc>
                <a:spcPct val="150000"/>
              </a:lnSpc>
              <a:buNone/>
            </a:pPr>
            <a:r>
              <a:rPr lang="en-US" sz="1600" dirty="0"/>
              <a:t>	Group by Grouping Sets (&lt;definitions of the groups&gt;)</a:t>
            </a:r>
          </a:p>
          <a:p>
            <a:pPr marL="356616" lvl="1" indent="0">
              <a:lnSpc>
                <a:spcPct val="150000"/>
              </a:lnSpc>
              <a:buNone/>
            </a:pPr>
            <a:r>
              <a:rPr lang="en-US" sz="1600" dirty="0"/>
              <a:t>	 add “()” as an item in the definitions to show aggregate values</a:t>
            </a:r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6981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GROUPING SETS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187E9-23BB-403F-BB1E-B8E530615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" t="4836" b="6865"/>
          <a:stretch/>
        </p:blipFill>
        <p:spPr>
          <a:xfrm>
            <a:off x="1464617" y="1183720"/>
            <a:ext cx="9325417" cy="473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3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שימוש ב </a:t>
            </a:r>
            <a:r>
              <a:rPr lang="en-US" dirty="0"/>
              <a:t>PIVOT</a:t>
            </a:r>
            <a:r>
              <a:rPr lang="he-IL" dirty="0"/>
              <a:t> ו- </a:t>
            </a:r>
            <a:r>
              <a:rPr lang="en-US" dirty="0"/>
              <a:t>UNPIVOT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en-US" sz="2000" dirty="0"/>
              <a:t>PIVOT</a:t>
            </a:r>
            <a:r>
              <a:rPr lang="he-IL" sz="2000" dirty="0"/>
              <a:t> - הופך ערכים ייחודיים מעמודה אחת למספר עמודות ומבצע צירופים נדרשים (במקרה של כפילות)</a:t>
            </a:r>
            <a:endParaRPr lang="en-US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en-US" sz="2000" dirty="0"/>
              <a:t>UNPIVOT</a:t>
            </a:r>
            <a:r>
              <a:rPr lang="he-IL" sz="2000" dirty="0"/>
              <a:t> - </a:t>
            </a:r>
            <a:r>
              <a:rPr lang="en-US" sz="2000" dirty="0"/>
              <a:t> </a:t>
            </a:r>
            <a:r>
              <a:rPr lang="he-IL" sz="2000" dirty="0"/>
              <a:t>מבצע סוג של פעולות הפוכה ל </a:t>
            </a:r>
            <a:r>
              <a:rPr lang="en-US" sz="2000" dirty="0"/>
              <a:t>PIVOT</a:t>
            </a:r>
            <a:r>
              <a:rPr lang="he-IL" sz="2000" dirty="0"/>
              <a:t> ומסובב ערכי עמודות לשורות</a:t>
            </a:r>
          </a:p>
        </p:txBody>
      </p:sp>
    </p:spTree>
    <p:extLst>
      <p:ext uri="{BB962C8B-B14F-4D97-AF65-F5344CB8AC3E}">
        <p14:creationId xmlns:p14="http://schemas.microsoft.com/office/powerpoint/2010/main" val="419854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PIVOT Syntax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592717" y="1176044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FC15D8-5C60-4166-AF2E-5AB8ECB6C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371602"/>
            <a:ext cx="8234362" cy="4659744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SELECT &lt;non-pivoted column&gt;,</a:t>
            </a:r>
          </a:p>
          <a:p>
            <a:pPr lvl="1">
              <a:buNone/>
            </a:pPr>
            <a:r>
              <a:rPr lang="en-US" sz="1000" dirty="0"/>
              <a:t>   </a:t>
            </a:r>
            <a:r>
              <a:rPr lang="en-US" sz="1400" dirty="0"/>
              <a:t> [first pivoted column] AS &lt;column name&gt;,</a:t>
            </a:r>
          </a:p>
          <a:p>
            <a:pPr lvl="1">
              <a:buNone/>
            </a:pPr>
            <a:r>
              <a:rPr lang="en-US" sz="1400" dirty="0"/>
              <a:t>    [second pivoted column] AS &lt;column name&gt;,</a:t>
            </a:r>
          </a:p>
          <a:p>
            <a:pPr lvl="1">
              <a:buNone/>
            </a:pPr>
            <a:r>
              <a:rPr lang="en-US" sz="1400" dirty="0"/>
              <a:t>    ...</a:t>
            </a:r>
          </a:p>
          <a:p>
            <a:pPr lvl="1">
              <a:buNone/>
            </a:pPr>
            <a:r>
              <a:rPr lang="en-US" sz="1400" dirty="0"/>
              <a:t>    [last pivoted column] AS &lt;column name&gt;</a:t>
            </a:r>
          </a:p>
          <a:p>
            <a:pPr lvl="1">
              <a:buNone/>
            </a:pPr>
            <a:r>
              <a:rPr lang="en-US" sz="1400" dirty="0"/>
              <a:t>FROM</a:t>
            </a:r>
          </a:p>
          <a:p>
            <a:pPr lvl="1">
              <a:buNone/>
            </a:pPr>
            <a:r>
              <a:rPr lang="en-US" sz="1400" dirty="0"/>
              <a:t>    (&lt;SELECT query that produces the data&gt;) </a:t>
            </a:r>
          </a:p>
          <a:p>
            <a:pPr lvl="1">
              <a:buNone/>
            </a:pPr>
            <a:r>
              <a:rPr lang="en-US" sz="1400" dirty="0"/>
              <a:t>    AS &lt;alias for the source query&gt;</a:t>
            </a:r>
          </a:p>
          <a:p>
            <a:pPr lvl="1">
              <a:buNone/>
            </a:pPr>
            <a:r>
              <a:rPr lang="en-US" sz="1400" dirty="0"/>
              <a:t>PIVOT</a:t>
            </a:r>
          </a:p>
          <a:p>
            <a:pPr lvl="1">
              <a:buNone/>
            </a:pPr>
            <a:r>
              <a:rPr lang="en-US" sz="1400" dirty="0"/>
              <a:t>(</a:t>
            </a:r>
          </a:p>
          <a:p>
            <a:pPr lvl="1">
              <a:buNone/>
            </a:pPr>
            <a:r>
              <a:rPr lang="en-US" sz="1400" dirty="0"/>
              <a:t>    &lt;aggregation function&gt;(&lt;column being aggregated&gt;)</a:t>
            </a:r>
          </a:p>
          <a:p>
            <a:pPr lvl="1">
              <a:buNone/>
            </a:pPr>
            <a:r>
              <a:rPr lang="en-US" sz="1400" dirty="0"/>
              <a:t>FOR </a:t>
            </a:r>
          </a:p>
          <a:p>
            <a:pPr lvl="1">
              <a:buNone/>
            </a:pPr>
            <a:r>
              <a:rPr lang="en-US" sz="1400" dirty="0"/>
              <a:t>[&lt;column that contains the values that will become column headers&gt;] </a:t>
            </a:r>
          </a:p>
          <a:p>
            <a:pPr lvl="1">
              <a:buNone/>
            </a:pPr>
            <a:r>
              <a:rPr lang="en-US" sz="1400" dirty="0"/>
              <a:t>    IN ( [first pivoted column], [second pivoted column],</a:t>
            </a:r>
          </a:p>
          <a:p>
            <a:pPr lvl="1">
              <a:buNone/>
            </a:pPr>
            <a:r>
              <a:rPr lang="en-US" sz="1400" dirty="0"/>
              <a:t>    ... [last pivoted column])</a:t>
            </a:r>
          </a:p>
          <a:p>
            <a:pPr lvl="1">
              <a:buNone/>
            </a:pPr>
            <a:r>
              <a:rPr lang="en-US" sz="1400" dirty="0"/>
              <a:t>) AS &lt;alias for the pivot table&gt;</a:t>
            </a:r>
          </a:p>
          <a:p>
            <a:pPr lvl="1">
              <a:buNone/>
            </a:pPr>
            <a:r>
              <a:rPr lang="en-US" sz="1400" dirty="0"/>
              <a:t>&lt;optional ORDER BY clause&gt;;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2521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592717" y="1176044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66CDD-3E58-4CDA-B7D1-914657883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19"/>
          <a:stretch/>
        </p:blipFill>
        <p:spPr>
          <a:xfrm>
            <a:off x="2344444" y="1119405"/>
            <a:ext cx="7427630" cy="50853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5C3569B-3B55-4D32-AED0-2AF50A97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PIVOT Syntax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2398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592717" y="1176044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C3569B-3B55-4D32-AED0-2AF50A97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PIVOT</a:t>
            </a:r>
            <a:endParaRPr lang="he-I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19FD3E-A881-4B57-93E7-9D5CAF53E2D0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None/>
            </a:pPr>
            <a:r>
              <a:rPr lang="he-IL" sz="2000" b="1" u="sng" dirty="0"/>
              <a:t>משימת כיתה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 צרו טבלה זמנית בשם </a:t>
            </a:r>
            <a:r>
              <a:rPr lang="en-US" sz="2000" dirty="0"/>
              <a:t>TEMP2</a:t>
            </a:r>
            <a:r>
              <a:rPr lang="he-IL" sz="2000" dirty="0"/>
              <a:t> המציגה את כל הערים (</a:t>
            </a:r>
            <a:r>
              <a:rPr lang="en-US" sz="2000" dirty="0"/>
              <a:t>City</a:t>
            </a:r>
            <a:r>
              <a:rPr lang="he-IL" sz="2000" dirty="0"/>
              <a:t>) ששמם מתחיל באות </a:t>
            </a:r>
            <a:r>
              <a:rPr lang="en-US" sz="2000" dirty="0"/>
              <a:t>M</a:t>
            </a:r>
            <a:r>
              <a:rPr lang="he-IL" sz="2000" dirty="0"/>
              <a:t> ואת מזהה הלקוח שלהם (</a:t>
            </a:r>
            <a:r>
              <a:rPr lang="en-US" sz="2000" dirty="0" err="1"/>
              <a:t>CustomerID</a:t>
            </a:r>
            <a:r>
              <a:rPr lang="he-IL" sz="2000" dirty="0"/>
              <a:t>)</a:t>
            </a:r>
            <a:endParaRPr lang="en-US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ספרו בעזרת </a:t>
            </a:r>
            <a:r>
              <a:rPr lang="en-US" sz="2000" dirty="0"/>
              <a:t>PIVOT</a:t>
            </a:r>
            <a:r>
              <a:rPr lang="he-IL" sz="2000" dirty="0"/>
              <a:t> את מספר הלקוחות עבור כל עיר המופיעה בטבלת </a:t>
            </a:r>
            <a:r>
              <a:rPr lang="en-US" sz="2000" dirty="0"/>
              <a:t>TEMP2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445259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592717" y="1176044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C3569B-3B55-4D32-AED0-2AF50A97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UNPIVOT</a:t>
            </a:r>
            <a:endParaRPr lang="he-I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19FD3E-A881-4B57-93E7-9D5CAF53E2D0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en-US" sz="2000" dirty="0"/>
              <a:t>UNPIVOT</a:t>
            </a:r>
            <a:r>
              <a:rPr lang="he-IL" sz="2000" dirty="0"/>
              <a:t> אינו ההפך המדויק של </a:t>
            </a:r>
            <a:r>
              <a:rPr lang="en-US" sz="2000" dirty="0"/>
              <a:t>PIVOT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en-US" sz="2000" dirty="0"/>
              <a:t>PIVOT</a:t>
            </a:r>
            <a:r>
              <a:rPr lang="he-IL" sz="2000" dirty="0"/>
              <a:t> מבצע </a:t>
            </a:r>
            <a:r>
              <a:rPr lang="he-IL" sz="2000" dirty="0" err="1"/>
              <a:t>אגרגציה</a:t>
            </a:r>
            <a:r>
              <a:rPr lang="he-IL" sz="2000" dirty="0"/>
              <a:t> (צבירה), ולכן ממזג שורות מרובות אפשריות (במידה והן עונות לאותו תנאי) לשורה אחת בפלט. </a:t>
            </a:r>
            <a:r>
              <a:rPr lang="en-US" sz="2000" dirty="0"/>
              <a:t> UNPIVOT </a:t>
            </a:r>
            <a:r>
              <a:rPr lang="he-IL" sz="2000" dirty="0"/>
              <a:t>אינו משכפל את הטבלה המקורית ביטוי מוערך כי שורות כפולות ימוזגו. חוץ מזה, ערכי</a:t>
            </a:r>
            <a:r>
              <a:rPr lang="en-US" sz="2000" dirty="0"/>
              <a:t>null </a:t>
            </a:r>
            <a:r>
              <a:rPr lang="he-IL" sz="2000" dirty="0"/>
              <a:t> בקלט של </a:t>
            </a:r>
            <a:r>
              <a:rPr lang="en-US" sz="2000" dirty="0"/>
              <a:t>UNPIVOT</a:t>
            </a:r>
            <a:r>
              <a:rPr lang="he-IL" sz="2000" dirty="0"/>
              <a:t> נעלמים בפלט, בעוד שאולי היו ערכי</a:t>
            </a:r>
            <a:r>
              <a:rPr lang="en-US" sz="2000" dirty="0"/>
              <a:t>null </a:t>
            </a:r>
            <a:r>
              <a:rPr lang="he-IL" sz="2000" dirty="0"/>
              <a:t> מקוריים בקלט לפני פעולת </a:t>
            </a:r>
            <a:r>
              <a:rPr lang="en-US" sz="2000" dirty="0"/>
              <a:t>PIVOT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97069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שאלות תרגול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75" y="1303888"/>
            <a:ext cx="10999961" cy="4458747"/>
          </a:xfrm>
        </p:spPr>
        <p:txBody>
          <a:bodyPr/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חשבו את המכירות </a:t>
            </a:r>
            <a:r>
              <a:rPr lang="he-IL" sz="2000"/>
              <a:t>לפי רבעון</a:t>
            </a: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חשבו את המכירות לפי מוכר (יש להציג את שם המוכר)</a:t>
            </a: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200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87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0703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592717" y="1176044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C3569B-3B55-4D32-AED0-2AF50A97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UNPIVOT</a:t>
            </a:r>
            <a:endParaRPr lang="he-I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356AA23-04B2-491E-96FB-0BBE910561B0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None/>
            </a:pPr>
            <a:r>
              <a:rPr lang="he-IL" sz="2000" b="1" u="sng" dirty="0"/>
              <a:t>משימת כיתה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 בעזרת הטבלה שיצרנו במשימה הקודמת (לאחר </a:t>
            </a:r>
            <a:r>
              <a:rPr lang="he-IL" sz="2000" dirty="0" err="1"/>
              <a:t>הפיבוט</a:t>
            </a:r>
            <a:r>
              <a:rPr lang="he-IL" sz="2000" dirty="0"/>
              <a:t>), השתמשו ב </a:t>
            </a:r>
            <a:r>
              <a:rPr lang="en-US" sz="2000" dirty="0"/>
              <a:t>UNPIVOT</a:t>
            </a:r>
            <a:r>
              <a:rPr lang="he-IL" sz="2000" dirty="0"/>
              <a:t> בכדי להפוך בין העמודות והשורות כך </a:t>
            </a:r>
            <a:r>
              <a:rPr lang="he-IL" sz="2000" dirty="0" err="1"/>
              <a:t>שיווצרו</a:t>
            </a:r>
            <a:r>
              <a:rPr lang="he-IL" sz="2000" dirty="0"/>
              <a:t> 2 עמודות – עיר ומספר הלקוחות בעיר</a:t>
            </a:r>
          </a:p>
        </p:txBody>
      </p:sp>
    </p:spTree>
    <p:extLst>
      <p:ext uri="{BB962C8B-B14F-4D97-AF65-F5344CB8AC3E}">
        <p14:creationId xmlns:p14="http://schemas.microsoft.com/office/powerpoint/2010/main" val="91954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מבוא ל </a:t>
            </a:r>
            <a:r>
              <a:rPr lang="en-US" dirty="0"/>
              <a:t>SQL</a:t>
            </a:r>
            <a:r>
              <a:rPr lang="he-IL" dirty="0"/>
              <a:t> דינמי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בשאילתת </a:t>
            </a:r>
            <a:r>
              <a:rPr lang="en-US" sz="2000" dirty="0"/>
              <a:t>SQL</a:t>
            </a:r>
            <a:r>
              <a:rPr lang="he-IL" sz="2000" dirty="0"/>
              <a:t> דינמית, הטבלה נוצרת ונבדקת (</a:t>
            </a:r>
            <a:r>
              <a:rPr lang="en-US" sz="2000" dirty="0"/>
              <a:t>compiled</a:t>
            </a:r>
            <a:r>
              <a:rPr lang="he-IL" sz="2000" dirty="0"/>
              <a:t>) בזמן אמת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קוד ה</a:t>
            </a:r>
            <a:r>
              <a:rPr lang="en-US" sz="2000" dirty="0"/>
              <a:t>SQL </a:t>
            </a:r>
            <a:r>
              <a:rPr lang="he-IL" sz="2000" dirty="0"/>
              <a:t> אינו מאוחסן בתוכנית המקור, אלא נוצר על סמך קלט המשתמש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בד"כ משמש לביצוע משימות כגון הוספת סעיפי </a:t>
            </a:r>
            <a:r>
              <a:rPr lang="en-US" sz="2000" dirty="0"/>
              <a:t>WHERE</a:t>
            </a:r>
            <a:r>
              <a:rPr lang="he-IL" sz="2000" dirty="0"/>
              <a:t> לחיפוש המבוסס על ערכי שדות שהוזנו על ידי משתמשים או ערכי שדות שמיועדים להשתנות מידי פעם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מסייע בכתיבת קוד פשוט, גמיש וניתן לשימוש חוזר</a:t>
            </a:r>
            <a:endParaRPr lang="en-US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he-IL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3587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איך להריץ סקריפט של </a:t>
            </a:r>
            <a:r>
              <a:rPr lang="en-US" dirty="0"/>
              <a:t>SQL</a:t>
            </a:r>
            <a:r>
              <a:rPr lang="he-IL" dirty="0"/>
              <a:t> דינמי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None/>
            </a:pPr>
            <a:r>
              <a:rPr lang="he-IL" sz="2000" dirty="0"/>
              <a:t>1. שאילתה עם פרמטרים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000" dirty="0"/>
              <a:t>	העבר את הפרמטרים לתוך</a:t>
            </a:r>
            <a:r>
              <a:rPr lang="en-US" sz="2000" dirty="0"/>
              <a:t> “WHERE" </a:t>
            </a:r>
            <a:r>
              <a:rPr lang="he-IL" sz="2000" dirty="0"/>
              <a:t>של שאילתת </a:t>
            </a:r>
            <a:r>
              <a:rPr lang="en-US" sz="2000" dirty="0"/>
              <a:t>SQL</a:t>
            </a:r>
            <a:endParaRPr lang="he-IL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r>
              <a:rPr lang="en-US" sz="2000" dirty="0"/>
              <a:t>2</a:t>
            </a:r>
            <a:r>
              <a:rPr lang="he-IL" sz="2000" dirty="0"/>
              <a:t>. שימוש ב </a:t>
            </a:r>
            <a:r>
              <a:rPr lang="en-US" sz="2000" dirty="0"/>
              <a:t>EXEC</a:t>
            </a:r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r>
              <a:rPr lang="en-US" sz="2000" dirty="0"/>
              <a:t>	</a:t>
            </a:r>
            <a:r>
              <a:rPr lang="he-IL" sz="2000" dirty="0"/>
              <a:t>בניית שאילתת </a:t>
            </a:r>
            <a:r>
              <a:rPr lang="en-US" sz="2000" dirty="0"/>
              <a:t>SQL</a:t>
            </a:r>
            <a:r>
              <a:rPr lang="he-IL" sz="2000" dirty="0"/>
              <a:t> תוך כדי תנועה</a:t>
            </a:r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r>
              <a:rPr lang="he-IL" sz="2000" dirty="0"/>
              <a:t>3. </a:t>
            </a:r>
            <a:r>
              <a:rPr lang="en-US" sz="2000" dirty="0" err="1"/>
              <a:t>sp_executesql</a:t>
            </a:r>
            <a:r>
              <a:rPr lang="en-US" sz="2000" dirty="0"/>
              <a:t>()</a:t>
            </a:r>
            <a:endParaRPr lang="he-IL" sz="2000" dirty="0"/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000" dirty="0"/>
              <a:t>	 לבנות באופן דינמי את השאילתה, תוך שימוש בפרמטרים (שילוב של 1 ו -2)</a:t>
            </a:r>
          </a:p>
        </p:txBody>
      </p:sp>
    </p:spTree>
    <p:extLst>
      <p:ext uri="{BB962C8B-B14F-4D97-AF65-F5344CB8AC3E}">
        <p14:creationId xmlns:p14="http://schemas.microsoft.com/office/powerpoint/2010/main" val="282706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משתנים ב </a:t>
            </a:r>
            <a:r>
              <a:rPr lang="en-US" dirty="0"/>
              <a:t>SQL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/>
              <a:t>משתנה - שם בעל משמעות עבור מקום אחסון זמני התומך בסוג נתונים ספציפי</a:t>
            </a:r>
            <a:endParaRPr lang="en-US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/>
              <a:t>הצהרה על משתנה - שם המשתנה ואחריו סוג הנתונים. מסתיים בנקודה פסיק (;). </a:t>
            </a:r>
            <a:br>
              <a:rPr lang="en-US" sz="2000" dirty="0"/>
            </a:br>
            <a:r>
              <a:rPr lang="he-IL" sz="2000" dirty="0"/>
              <a:t>לדוגמה, למשל הגדרת</a:t>
            </a:r>
            <a:r>
              <a:rPr lang="en-US" sz="2000" dirty="0"/>
              <a:t> </a:t>
            </a:r>
            <a:r>
              <a:rPr lang="he-IL" sz="2000" dirty="0"/>
              <a:t>משתנה מסוג מספר שלם: </a:t>
            </a:r>
            <a:r>
              <a:rPr lang="en-US" sz="2000" dirty="0"/>
              <a:t>@variable </a:t>
            </a:r>
            <a:r>
              <a:rPr lang="en-US" sz="2000" dirty="0" err="1"/>
              <a:t>int</a:t>
            </a:r>
            <a:r>
              <a:rPr lang="en-US" sz="2000" dirty="0"/>
              <a:t>;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/>
              <a:t>ניתן להוסיף אורך באופן מפורש לסוג הנתונים במערך של סוגריים. למשל - </a:t>
            </a:r>
            <a:r>
              <a:rPr lang="en-US" sz="2000" dirty="0"/>
              <a:t> @variable2 varchar(50);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/>
              <a:t>אם לא הוקצה ערך כלשהו במהלך ההצהרה, במידה והשדה ריק יינתן ערך ברירת המחדל שהוא </a:t>
            </a:r>
            <a:r>
              <a:rPr lang="en-US" sz="2000" dirty="0"/>
              <a:t>NULL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4281108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מוסכמות לגבי הגדרת משתנים ב </a:t>
            </a:r>
            <a:r>
              <a:rPr lang="en-US" dirty="0"/>
              <a:t>SQL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None/>
            </a:pPr>
            <a:r>
              <a:rPr lang="he-IL" sz="2000" dirty="0"/>
              <a:t>מספר כללים לגבי הגדרת שמות משתנים: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/>
              <a:t>שם המשתנה חייב להיות קטן מ-31 תווים</a:t>
            </a:r>
            <a:endParaRPr lang="en-US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/>
              <a:t>התו הראשון בשם של משתנה חייב להיות אות לטינית (באותיות קטנות או גדולות)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000" dirty="0"/>
              <a:t>שם המשתנה יכול להכיל מספרים, קו תחתון ותווים (כמו סימן דולר) המופיעים אחרי התו הראשון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9071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אתחול משתנה באמצעות אופרטור </a:t>
            </a:r>
            <a:r>
              <a:rPr lang="en-US" dirty="0"/>
              <a:t>SET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D83D8-33CB-408B-9201-DE479C8F8536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לאחר שהוגדר משתנה, הוא מאותחל אוטומטית ל </a:t>
            </a:r>
            <a:r>
              <a:rPr lang="en-US" sz="2000" dirty="0"/>
              <a:t>NULL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השתמש ב</a:t>
            </a:r>
            <a:r>
              <a:rPr lang="en-US" sz="2000" dirty="0"/>
              <a:t>SET </a:t>
            </a:r>
            <a:r>
              <a:rPr lang="he-IL" sz="2000" dirty="0"/>
              <a:t> כדי להקצות ערך שאינו </a:t>
            </a:r>
            <a:r>
              <a:rPr lang="en-US" sz="2000" dirty="0"/>
              <a:t>NULL</a:t>
            </a:r>
            <a:r>
              <a:rPr lang="he-IL" sz="2000" dirty="0"/>
              <a:t> למשתנה שהוגדר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הדוגמה הבאה יוצרת את המשתנה @</a:t>
            </a:r>
            <a:r>
              <a:rPr lang="en-US" sz="2000" dirty="0" err="1"/>
              <a:t>myvar</a:t>
            </a: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he-IL" sz="20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he-IL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8C9A3C-7DC1-4B5E-9800-647F92A94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3255" y="3550878"/>
            <a:ext cx="5105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8221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75" y="1303888"/>
            <a:ext cx="10999961" cy="4458747"/>
          </a:xfrm>
        </p:spPr>
        <p:txBody>
          <a:bodyPr/>
          <a:lstStyle/>
          <a:p>
            <a:pPr marL="0" indent="0" algn="ctr" rtl="1">
              <a:lnSpc>
                <a:spcPct val="150000"/>
              </a:lnSpc>
              <a:buNone/>
            </a:pPr>
            <a:endParaRPr lang="he-IL" sz="2000" b="1" dirty="0"/>
          </a:p>
          <a:p>
            <a:pPr marL="0" indent="0" algn="ctr" rtl="1">
              <a:lnSpc>
                <a:spcPct val="150000"/>
              </a:lnSpc>
              <a:buNone/>
            </a:pPr>
            <a:endParaRPr lang="he-IL" sz="2000" b="1" dirty="0"/>
          </a:p>
          <a:p>
            <a:pPr marL="0" indent="0" algn="ctr" rtl="1">
              <a:lnSpc>
                <a:spcPct val="150000"/>
              </a:lnSpc>
              <a:buNone/>
            </a:pPr>
            <a:endParaRPr lang="he-IL" sz="2000" b="1" dirty="0"/>
          </a:p>
          <a:p>
            <a:pPr marL="0" indent="0" algn="ctr" rtl="1">
              <a:lnSpc>
                <a:spcPct val="150000"/>
              </a:lnSpc>
              <a:buNone/>
            </a:pPr>
            <a:r>
              <a:rPr lang="he-IL" sz="4400" b="1" dirty="0"/>
              <a:t>שאלות?</a:t>
            </a:r>
            <a:endParaRPr lang="he-IL" sz="48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200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87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9033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75" y="1303888"/>
            <a:ext cx="10999961" cy="4458747"/>
          </a:xfrm>
        </p:spPr>
        <p:txBody>
          <a:bodyPr/>
          <a:lstStyle/>
          <a:p>
            <a:pPr marL="0" indent="0" algn="ctr" rtl="1">
              <a:lnSpc>
                <a:spcPct val="150000"/>
              </a:lnSpc>
              <a:buNone/>
            </a:pPr>
            <a:endParaRPr lang="he-IL" sz="2000" b="1" dirty="0"/>
          </a:p>
          <a:p>
            <a:pPr marL="0" indent="0" algn="ctr" rtl="1">
              <a:lnSpc>
                <a:spcPct val="150000"/>
              </a:lnSpc>
              <a:buNone/>
            </a:pPr>
            <a:endParaRPr lang="he-IL" sz="2000" b="1" dirty="0"/>
          </a:p>
          <a:p>
            <a:pPr marL="0" indent="0" algn="ctr" rtl="1">
              <a:lnSpc>
                <a:spcPct val="150000"/>
              </a:lnSpc>
              <a:buNone/>
            </a:pPr>
            <a:endParaRPr lang="he-IL" sz="2000" b="1" dirty="0"/>
          </a:p>
          <a:p>
            <a:pPr marL="0" indent="0" algn="ctr" rtl="1">
              <a:lnSpc>
                <a:spcPct val="150000"/>
              </a:lnSpc>
              <a:buNone/>
            </a:pPr>
            <a:r>
              <a:rPr lang="he-IL" sz="4400" b="1" dirty="0"/>
              <a:t>תרגול</a:t>
            </a:r>
            <a:endParaRPr lang="he-IL" sz="48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200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87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4510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14504" y="2576504"/>
            <a:ext cx="1733797" cy="664797"/>
          </a:xfrm>
          <a:prstGeom prst="rect">
            <a:avLst/>
          </a:prstGeom>
          <a:noFill/>
        </p:spPr>
        <p:txBody>
          <a:bodyPr wrap="square" lIns="0" tIns="36576" rIns="0" bIns="0" rtlCol="1">
            <a:spAutoFit/>
          </a:bodyPr>
          <a:lstStyle/>
          <a:p>
            <a:pPr algn="r" rtl="1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he-IL" sz="4800" b="1" spc="300" dirty="0">
                <a:solidFill>
                  <a:schemeClr val="bg1"/>
                </a:solidFill>
              </a:rPr>
              <a:t>תודה!</a:t>
            </a:r>
          </a:p>
        </p:txBody>
      </p:sp>
    </p:spTree>
    <p:extLst>
      <p:ext uri="{BB962C8B-B14F-4D97-AF65-F5344CB8AC3E}">
        <p14:creationId xmlns:p14="http://schemas.microsoft.com/office/powerpoint/2010/main" val="2474990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נושאים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75" y="1303888"/>
            <a:ext cx="10999961" cy="4458747"/>
          </a:xfrm>
        </p:spPr>
        <p:txBody>
          <a:bodyPr/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פקודת </a:t>
            </a:r>
            <a:r>
              <a:rPr lang="en-US" sz="2000" dirty="0"/>
              <a:t>IF</a:t>
            </a: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פקודות </a:t>
            </a:r>
            <a:r>
              <a:rPr lang="en-US" sz="2000" dirty="0"/>
              <a:t>WITH, RANK, PARTITION</a:t>
            </a:r>
            <a:r>
              <a:rPr lang="he-IL" sz="2000" dirty="0"/>
              <a:t> לייעול שאילתות </a:t>
            </a:r>
            <a:r>
              <a:rPr lang="en-US" sz="2000" dirty="0"/>
              <a:t>SQL</a:t>
            </a: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שימוש ב</a:t>
            </a:r>
            <a:r>
              <a:rPr lang="en-US" sz="2000" dirty="0"/>
              <a:t> GROUPING SETS </a:t>
            </a:r>
            <a:r>
              <a:rPr lang="he-IL" sz="2000" dirty="0"/>
              <a:t>לצרכי </a:t>
            </a:r>
            <a:r>
              <a:rPr lang="he-IL" sz="2000" dirty="0" err="1"/>
              <a:t>אגרגציה</a:t>
            </a: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הדגמה והבנה של </a:t>
            </a:r>
            <a:r>
              <a:rPr lang="en-US" sz="2000" dirty="0"/>
              <a:t>PIVOT</a:t>
            </a:r>
            <a:r>
              <a:rPr lang="he-IL" sz="2000" dirty="0"/>
              <a:t> ו- </a:t>
            </a:r>
            <a:r>
              <a:rPr lang="en-US" sz="2000" dirty="0"/>
              <a:t>UNPIVOT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מבוא ל </a:t>
            </a:r>
            <a:r>
              <a:rPr lang="en-US" sz="2000" dirty="0"/>
              <a:t>SQL</a:t>
            </a:r>
            <a:r>
              <a:rPr lang="he-IL" sz="2000" dirty="0"/>
              <a:t> דינמי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משתנים ב </a:t>
            </a:r>
            <a:r>
              <a:rPr lang="en-US" sz="2000" dirty="0"/>
              <a:t>SQL</a:t>
            </a: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he-IL" sz="20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200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87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001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IF Statement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75" y="1303888"/>
            <a:ext cx="10999961" cy="4458747"/>
          </a:xfrm>
        </p:spPr>
        <p:txBody>
          <a:bodyPr/>
          <a:lstStyle/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87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פקודת</a:t>
            </a:r>
            <a:r>
              <a:rPr lang="en-US" sz="2000" dirty="0"/>
              <a:t>IF </a:t>
            </a:r>
            <a:r>
              <a:rPr lang="he-IL" sz="2000" dirty="0"/>
              <a:t> מטילה תנאים על ביצוע שאילתת </a:t>
            </a:r>
            <a:r>
              <a:rPr lang="en-US" sz="2000" dirty="0"/>
              <a:t>SQL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שאילתת</a:t>
            </a:r>
            <a:r>
              <a:rPr lang="en-US" sz="2000" dirty="0"/>
              <a:t>SQL </a:t>
            </a:r>
            <a:r>
              <a:rPr lang="he-IL" sz="2000" dirty="0"/>
              <a:t> שנכתבה בה פקודת</a:t>
            </a:r>
            <a:r>
              <a:rPr lang="en-US" sz="2000" dirty="0"/>
              <a:t>IF </a:t>
            </a:r>
            <a:r>
              <a:rPr lang="he-IL" sz="2000" dirty="0"/>
              <a:t> תבוצע רק אם תנאי זה יתקיים</a:t>
            </a:r>
          </a:p>
          <a:p>
            <a:pPr lvl="1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/>
              <a:t>אופציונלי: הצהרת</a:t>
            </a:r>
            <a:r>
              <a:rPr lang="en-US" dirty="0"/>
              <a:t>ELSE </a:t>
            </a:r>
            <a:r>
              <a:rPr lang="he-IL" dirty="0"/>
              <a:t> יכולה להגיע אחרי פקודת </a:t>
            </a:r>
            <a:r>
              <a:rPr lang="en-US" dirty="0"/>
              <a:t>IF</a:t>
            </a:r>
            <a:r>
              <a:rPr lang="he-IL" dirty="0"/>
              <a:t> ותבוצע רק אם תנאי ה </a:t>
            </a:r>
            <a:r>
              <a:rPr lang="en-US" dirty="0"/>
              <a:t>IF</a:t>
            </a:r>
            <a:r>
              <a:rPr lang="he-IL" dirty="0"/>
              <a:t> המקורי לא התקיים</a:t>
            </a:r>
          </a:p>
          <a:p>
            <a:pPr lvl="2">
              <a:buNone/>
            </a:pPr>
            <a:r>
              <a:rPr lang="en-US" b="1" dirty="0"/>
              <a:t>Syntax: </a:t>
            </a:r>
          </a:p>
          <a:p>
            <a:pPr lvl="2">
              <a:buNone/>
            </a:pPr>
            <a:r>
              <a:rPr lang="en-US" sz="2000" dirty="0"/>
              <a:t>if  &lt;condition&gt;  </a:t>
            </a:r>
          </a:p>
          <a:p>
            <a:pPr lvl="2">
              <a:buNone/>
            </a:pPr>
            <a:r>
              <a:rPr lang="en-US" sz="2000" i="1" dirty="0"/>
              <a:t>[begin]</a:t>
            </a:r>
            <a:r>
              <a:rPr lang="en-US" sz="2000" dirty="0"/>
              <a:t> </a:t>
            </a:r>
          </a:p>
          <a:p>
            <a:pPr lvl="2">
              <a:buNone/>
            </a:pPr>
            <a:r>
              <a:rPr lang="en-US" sz="2000" dirty="0"/>
              <a:t>	&lt;statement if condition is satisfied&gt; </a:t>
            </a:r>
          </a:p>
          <a:p>
            <a:pPr lvl="2">
              <a:buNone/>
            </a:pPr>
            <a:r>
              <a:rPr lang="en-US" sz="2000" i="1" dirty="0"/>
              <a:t>[end]</a:t>
            </a:r>
            <a:endParaRPr lang="he-IL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ה </a:t>
            </a:r>
            <a:r>
              <a:rPr lang="en-US" sz="2000" dirty="0"/>
              <a:t>Syntax</a:t>
            </a:r>
            <a:r>
              <a:rPr lang="he-IL" sz="2000" dirty="0"/>
              <a:t> הנ"ל מחליף את השימוש ב </a:t>
            </a:r>
            <a:r>
              <a:rPr lang="en-US" sz="2000" dirty="0"/>
              <a:t>CASE WHEN</a:t>
            </a:r>
            <a:r>
              <a:rPr lang="he-IL" sz="2000" dirty="0"/>
              <a:t> כפי שמוכר בשאילתת </a:t>
            </a:r>
            <a:r>
              <a:rPr lang="en-US" sz="2000" dirty="0"/>
              <a:t>SQL</a:t>
            </a:r>
            <a:r>
              <a:rPr lang="he-IL" sz="2000" dirty="0"/>
              <a:t> רגילה ללא פרוצדורות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ניתן להשמיט את </a:t>
            </a:r>
            <a:r>
              <a:rPr lang="en-US" sz="2000" dirty="0"/>
              <a:t>begin</a:t>
            </a:r>
            <a:r>
              <a:rPr lang="he-IL" sz="2000" dirty="0"/>
              <a:t> ו- </a:t>
            </a:r>
            <a:r>
              <a:rPr lang="en-US" sz="2000" dirty="0"/>
              <a:t>end</a:t>
            </a:r>
            <a:r>
              <a:rPr lang="he-IL" sz="2000" dirty="0"/>
              <a:t> כאשר יש רק תנאי </a:t>
            </a:r>
            <a:r>
              <a:rPr lang="en-US" sz="2000" dirty="0"/>
              <a:t>IF</a:t>
            </a:r>
            <a:r>
              <a:rPr lang="he-IL" sz="2000" dirty="0"/>
              <a:t> אחד</a:t>
            </a: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6582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IF Statement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87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None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874CA-7C4A-4ECB-836F-664C6AD1C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0" y="1681162"/>
            <a:ext cx="85534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6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WITH Clause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75" y="1303888"/>
            <a:ext cx="10999961" cy="4458747"/>
          </a:xfrm>
        </p:spPr>
        <p:txBody>
          <a:bodyPr/>
          <a:lstStyle/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87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מגדיר קבוצת תוצאות או טבלה בשם זמני, נכתב תמיד בתחילת השאילתה</a:t>
            </a:r>
            <a:br>
              <a:rPr lang="en-US" sz="2000" dirty="0"/>
            </a:br>
            <a:r>
              <a:rPr lang="he-IL" sz="2000" dirty="0"/>
              <a:t>ידוע בשם ביטוי טבלה משותף (</a:t>
            </a:r>
            <a:r>
              <a:rPr lang="en-US" sz="2000" dirty="0"/>
              <a:t>(CTE- common table expression</a:t>
            </a:r>
            <a:endParaRPr lang="he-IL" sz="2000" dirty="0"/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השימוש דומה לטבלה זמנית</a:t>
            </a:r>
          </a:p>
          <a:p>
            <a:pPr marL="0" indent="0">
              <a:buNone/>
            </a:pPr>
            <a:r>
              <a:rPr lang="en-US" sz="2000" dirty="0"/>
              <a:t>Syntax:	</a:t>
            </a:r>
          </a:p>
          <a:p>
            <a:pPr lvl="3">
              <a:spcAft>
                <a:spcPts val="0"/>
              </a:spcAft>
              <a:buNone/>
            </a:pPr>
            <a:r>
              <a:rPr lang="en-US" sz="2000" dirty="0"/>
              <a:t>WITH &lt;</a:t>
            </a:r>
            <a:r>
              <a:rPr lang="en-US" sz="2000" dirty="0" err="1"/>
              <a:t>CTE_table_name</a:t>
            </a:r>
            <a:r>
              <a:rPr lang="en-US" sz="2000" dirty="0"/>
              <a:t>&gt;</a:t>
            </a:r>
          </a:p>
          <a:p>
            <a:pPr lvl="3">
              <a:spcAft>
                <a:spcPts val="0"/>
              </a:spcAft>
              <a:buNone/>
            </a:pPr>
            <a:r>
              <a:rPr lang="en-US" sz="2000" dirty="0"/>
              <a:t>AS</a:t>
            </a:r>
          </a:p>
          <a:p>
            <a:pPr lvl="3">
              <a:spcAft>
                <a:spcPts val="0"/>
              </a:spcAft>
              <a:buNone/>
            </a:pPr>
            <a:r>
              <a:rPr lang="en-US" sz="2000" dirty="0"/>
              <a:t>( </a:t>
            </a:r>
          </a:p>
          <a:p>
            <a:pPr lvl="3">
              <a:spcAft>
                <a:spcPts val="0"/>
              </a:spcAft>
              <a:buNone/>
            </a:pPr>
            <a:r>
              <a:rPr lang="en-US" sz="2000" dirty="0"/>
              <a:t>	&lt;Query to define the CTE table from another table&gt;</a:t>
            </a:r>
          </a:p>
          <a:p>
            <a:pPr lvl="3">
              <a:spcAft>
                <a:spcPts val="0"/>
              </a:spcAft>
              <a:buNone/>
            </a:pPr>
            <a:r>
              <a:rPr lang="en-US" sz="2000" dirty="0"/>
              <a:t>)</a:t>
            </a:r>
          </a:p>
          <a:p>
            <a:pPr lvl="3">
              <a:spcAft>
                <a:spcPts val="0"/>
              </a:spcAft>
              <a:buNone/>
            </a:pPr>
            <a:r>
              <a:rPr lang="en-US" sz="2000" dirty="0"/>
              <a:t>&lt;query the </a:t>
            </a:r>
            <a:r>
              <a:rPr lang="en-US" sz="2000" dirty="0" err="1"/>
              <a:t>CTE_table_name</a:t>
            </a:r>
            <a:r>
              <a:rPr lang="en-US" sz="2000" dirty="0"/>
              <a:t>&gt;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512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WITH Clause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75" y="1303888"/>
            <a:ext cx="10999961" cy="4458747"/>
          </a:xfrm>
        </p:spPr>
        <p:txBody>
          <a:bodyPr/>
          <a:lstStyle/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None/>
            </a:pP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87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54DFE11-0DD0-45C2-8A88-AB5ACA0DB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b="5213"/>
          <a:stretch/>
        </p:blipFill>
        <p:spPr bwMode="auto">
          <a:xfrm>
            <a:off x="1429326" y="1193052"/>
            <a:ext cx="9331037" cy="4975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9503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השוואה בין </a:t>
            </a:r>
            <a:r>
              <a:rPr lang="en-US" dirty="0"/>
              <a:t>WITH</a:t>
            </a:r>
            <a:r>
              <a:rPr lang="he-IL" dirty="0"/>
              <a:t> לטבלה זמנית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FA08935-569F-4AA7-B91E-BB400F36F251}"/>
              </a:ext>
            </a:extLst>
          </p:cNvPr>
          <p:cNvSpPr txBox="1">
            <a:spLocks/>
          </p:cNvSpPr>
          <p:nvPr/>
        </p:nvSpPr>
        <p:spPr>
          <a:xfrm>
            <a:off x="9494982" y="1608689"/>
            <a:ext cx="2398254" cy="580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None/>
            </a:pPr>
            <a:r>
              <a:rPr lang="en-US" sz="2000" b="1" u="sng" dirty="0"/>
              <a:t>WITH</a:t>
            </a:r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27A3942-B7CF-456C-A3A8-4ECE32B84E40}"/>
              </a:ext>
            </a:extLst>
          </p:cNvPr>
          <p:cNvSpPr txBox="1">
            <a:spLocks/>
          </p:cNvSpPr>
          <p:nvPr/>
        </p:nvSpPr>
        <p:spPr>
          <a:xfrm>
            <a:off x="3856182" y="1578008"/>
            <a:ext cx="2398254" cy="580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None/>
            </a:pPr>
            <a:r>
              <a:rPr lang="he-IL" sz="2000" b="1" u="sng" dirty="0"/>
              <a:t>טבלה זמנית</a:t>
            </a:r>
            <a:endParaRPr lang="he-IL" b="1" u="sng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CEC26C4-2D77-4D28-A7B7-4BC77812DC42}"/>
              </a:ext>
            </a:extLst>
          </p:cNvPr>
          <p:cNvSpPr txBox="1">
            <a:spLocks/>
          </p:cNvSpPr>
          <p:nvPr/>
        </p:nvSpPr>
        <p:spPr>
          <a:xfrm>
            <a:off x="6428509" y="2493818"/>
            <a:ext cx="5464727" cy="19026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ניתן לשימוש רק בשאילתה שהוא הוגדר בה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טבלה נגזרת - ניתן לאנדקס כברירת מחדל, כתוצאה מכך ביצועים במהירות גבוהה יותר</a:t>
            </a: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5922D3-1275-4B9A-BC48-5B71EECFAF7D}"/>
              </a:ext>
            </a:extLst>
          </p:cNvPr>
          <p:cNvSpPr txBox="1">
            <a:spLocks/>
          </p:cNvSpPr>
          <p:nvPr/>
        </p:nvSpPr>
        <p:spPr>
          <a:xfrm>
            <a:off x="184728" y="2493818"/>
            <a:ext cx="6069708" cy="1699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ניתן להשתמש למשך החיבור הפעיל של המשתמש לשרת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טבלה חדשה - יש ליצור אינדקס בנפרד</a:t>
            </a: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8605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/>
              <a:t>RANK</a:t>
            </a:r>
            <a:endParaRPr lang="he-I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4455" y="1578008"/>
            <a:ext cx="10999961" cy="4698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itchFamily="34" charset="0"/>
              <a:buChar char="◄"/>
            </a:pPr>
            <a:endParaRPr lang="he-IL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875" y="14562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endParaRPr lang="en-US" sz="20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EE61F5-4662-4D68-98D4-5920CECB5CB8}"/>
              </a:ext>
            </a:extLst>
          </p:cNvPr>
          <p:cNvSpPr txBox="1">
            <a:spLocks/>
          </p:cNvSpPr>
          <p:nvPr/>
        </p:nvSpPr>
        <p:spPr>
          <a:xfrm>
            <a:off x="893275" y="1608688"/>
            <a:ext cx="10999961" cy="44587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שיטה לדרג את האלמנטים של טבלה נתונה בהתבסס על פרמטר מסוים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דרגה של שורה היא אחת ועוד מספר השורות שמגיעות לפני השורה המדוברת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he-IL" sz="2000" dirty="0"/>
              <a:t>ניתן להחזיר מספר ערכים באותו דירוג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◄"/>
            </a:pPr>
            <a:r>
              <a:rPr lang="en-US" sz="2000" dirty="0"/>
              <a:t>Syntax:	</a:t>
            </a:r>
          </a:p>
          <a:p>
            <a:pPr lvl="3">
              <a:spcAft>
                <a:spcPts val="0"/>
              </a:spcAft>
              <a:buNone/>
            </a:pPr>
            <a:r>
              <a:rPr lang="en-US" sz="2000" dirty="0"/>
              <a:t>Used within a query</a:t>
            </a:r>
          </a:p>
          <a:p>
            <a:pPr lvl="3">
              <a:spcAft>
                <a:spcPts val="0"/>
              </a:spcAft>
              <a:buNone/>
            </a:pPr>
            <a:r>
              <a:rPr lang="en-US" sz="2000" dirty="0"/>
              <a:t>RANK () over ( [partition by &lt;&gt;] order by &lt;&gt;)</a:t>
            </a:r>
          </a:p>
          <a:p>
            <a:pPr lvl="3">
              <a:spcAft>
                <a:spcPts val="0"/>
              </a:spcAft>
              <a:buNone/>
            </a:pPr>
            <a:endParaRPr lang="en-US" sz="2000" dirty="0"/>
          </a:p>
          <a:p>
            <a:pPr lvl="3">
              <a:spcAft>
                <a:spcPts val="0"/>
              </a:spcAft>
              <a:buNone/>
            </a:pPr>
            <a:endParaRPr lang="en-US" sz="2000" dirty="0"/>
          </a:p>
          <a:p>
            <a:pPr lvl="3">
              <a:spcAft>
                <a:spcPts val="0"/>
              </a:spcAft>
              <a:buNone/>
            </a:pPr>
            <a:r>
              <a:rPr lang="en-US" sz="2000" dirty="0"/>
              <a:t>*[partition by &lt;&gt;] -  optional statement</a:t>
            </a:r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sz="1100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  <a:p>
            <a:pPr marL="0" indent="0" algn="r" rtl="1">
              <a:lnSpc>
                <a:spcPct val="150000"/>
              </a:lnSpc>
              <a:buFont typeface="Arial" pitchFamily="34" charset="0"/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3132558"/>
      </p:ext>
    </p:extLst>
  </p:cSld>
  <p:clrMapOvr>
    <a:masterClrMapping/>
  </p:clrMapOvr>
</p:sld>
</file>

<file path=ppt/theme/theme1.xml><?xml version="1.0" encoding="utf-8"?>
<a:theme xmlns:a="http://schemas.openxmlformats.org/drawingml/2006/main" name="EY regular presentation 2015 v1">
  <a:themeElements>
    <a:clrScheme name="EY light print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Y dark projection">
  <a:themeElements>
    <a:clrScheme name="Custom 4">
      <a:dk1>
        <a:srgbClr val="FFFFFF"/>
      </a:dk1>
      <a:lt1>
        <a:srgbClr val="FFFFFF"/>
      </a:lt1>
      <a:dk2>
        <a:srgbClr val="333333"/>
      </a:dk2>
      <a:lt2>
        <a:srgbClr val="FFD200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3.xml><?xml version="1.0" encoding="utf-8"?>
<a:theme xmlns:a="http://schemas.openxmlformats.org/drawingml/2006/main" name="EY dark print">
  <a:themeElements>
    <a:clrScheme name="Custom 2">
      <a:dk1>
        <a:srgbClr val="FFFFFF"/>
      </a:dk1>
      <a:lt1>
        <a:srgbClr val="FFFFFF"/>
      </a:lt1>
      <a:dk2>
        <a:srgbClr val="333333"/>
      </a:dk2>
      <a:lt2>
        <a:srgbClr val="FFE60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4.xml><?xml version="1.0" encoding="utf-8"?>
<a:theme xmlns:a="http://schemas.openxmlformats.org/drawingml/2006/main" name="1_EY dark print">
  <a:themeElements>
    <a:clrScheme name="Custom 2">
      <a:dk1>
        <a:srgbClr val="FFFFFF"/>
      </a:dk1>
      <a:lt1>
        <a:srgbClr val="FFFFFF"/>
      </a:lt1>
      <a:dk2>
        <a:srgbClr val="333333"/>
      </a:dk2>
      <a:lt2>
        <a:srgbClr val="FFE60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5.xml><?xml version="1.0" encoding="utf-8"?>
<a:theme xmlns:a="http://schemas.openxmlformats.org/drawingml/2006/main" name="2_EY dark print">
  <a:themeElements>
    <a:clrScheme name="Custom 2">
      <a:dk1>
        <a:srgbClr val="FFFFFF"/>
      </a:dk1>
      <a:lt1>
        <a:srgbClr val="FFFFFF"/>
      </a:lt1>
      <a:dk2>
        <a:srgbClr val="333333"/>
      </a:dk2>
      <a:lt2>
        <a:srgbClr val="FFE60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6.xml><?xml version="1.0" encoding="utf-8"?>
<a:theme xmlns:a="http://schemas.openxmlformats.org/drawingml/2006/main" name="1_EY regular presentation 2015 v1">
  <a:themeElements>
    <a:clrScheme name="EY light print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7.xml><?xml version="1.0" encoding="utf-8"?>
<a:theme xmlns:a="http://schemas.openxmlformats.org/drawingml/2006/main" name="2_EY regular presentation 2015 v1">
  <a:themeElements>
    <a:clrScheme name="EY light print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8.xml><?xml version="1.0" encoding="utf-8"?>
<a:theme xmlns:a="http://schemas.openxmlformats.org/drawingml/2006/main" name="Standard intro slides">
  <a:themeElements>
    <a:clrScheme name="seren 1">
      <a:dk1>
        <a:srgbClr val="4F4E4E"/>
      </a:dk1>
      <a:lt1>
        <a:srgbClr val="FFFFFF"/>
      </a:lt1>
      <a:dk2>
        <a:srgbClr val="808080"/>
      </a:dk2>
      <a:lt2>
        <a:srgbClr val="FFFFFF"/>
      </a:lt2>
      <a:accent1>
        <a:srgbClr val="65A087"/>
      </a:accent1>
      <a:accent2>
        <a:srgbClr val="F9A24F"/>
      </a:accent2>
      <a:accent3>
        <a:srgbClr val="7CC26C"/>
      </a:accent3>
      <a:accent4>
        <a:srgbClr val="6284C4"/>
      </a:accent4>
      <a:accent5>
        <a:srgbClr val="2D475C"/>
      </a:accent5>
      <a:accent6>
        <a:srgbClr val="C50033"/>
      </a:accent6>
      <a:hlink>
        <a:srgbClr val="A61E6C"/>
      </a:hlink>
      <a:folHlink>
        <a:srgbClr val="FBC94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4800"/>
          </a:lnSpc>
          <a:defRPr sz="4000" kern="2500" spc="-30" dirty="0" smtClean="0">
            <a:solidFill>
              <a:srgbClr val="4F4E4E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2_EY dark projection">
  <a:themeElements>
    <a:clrScheme name="Custom 4">
      <a:dk1>
        <a:srgbClr val="FFFFFF"/>
      </a:dk1>
      <a:lt1>
        <a:srgbClr val="FFFFFF"/>
      </a:lt1>
      <a:dk2>
        <a:srgbClr val="333333"/>
      </a:dk2>
      <a:lt2>
        <a:srgbClr val="FFD200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docProps/CustomMKOP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KProdID">
    <vt:lpwstr>ZMOutlook</vt:lpwstr>
  </property>
  <property fmtid="{D5CDD505-2E9C-101B-9397-08002B2CF9AE}" pid="3" name="SizeBefore">
    <vt:lpwstr>5178726</vt:lpwstr>
  </property>
  <property fmtid="{D5CDD505-2E9C-101B-9397-08002B2CF9AE}" pid="4" name="OptimizationTime">
    <vt:lpwstr>20210504_1254</vt:lpwstr>
  </property>
</Properties>
</file>

<file path=docProps/app.xml><?xml version="1.0" encoding="utf-8"?>
<Properties xmlns="http://schemas.openxmlformats.org/officeDocument/2006/extended-properties" xmlns:vt="http://schemas.openxmlformats.org/officeDocument/2006/docPropsVTypes">
  <Template>EY regular presentation 2015 v1</Template>
  <TotalTime>40043</TotalTime>
  <Words>1047</Words>
  <Application>Microsoft Office PowerPoint</Application>
  <PresentationFormat>Custom</PresentationFormat>
  <Paragraphs>289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Bradley Hand ITC</vt:lpstr>
      <vt:lpstr>EYInterstate Light</vt:lpstr>
      <vt:lpstr>EY regular presentation 2015 v1</vt:lpstr>
      <vt:lpstr>EY dark projection</vt:lpstr>
      <vt:lpstr>EY dark print</vt:lpstr>
      <vt:lpstr>1_EY dark print</vt:lpstr>
      <vt:lpstr>2_EY dark print</vt:lpstr>
      <vt:lpstr>1_EY regular presentation 2015 v1</vt:lpstr>
      <vt:lpstr>2_EY regular presentation 2015 v1</vt:lpstr>
      <vt:lpstr>Standard intro slides</vt:lpstr>
      <vt:lpstr>2_EY dark projection</vt:lpstr>
      <vt:lpstr>PowerPoint Presentation</vt:lpstr>
      <vt:lpstr>שאלות תרגול</vt:lpstr>
      <vt:lpstr>נושאים</vt:lpstr>
      <vt:lpstr>IF Statement</vt:lpstr>
      <vt:lpstr>IF Statement</vt:lpstr>
      <vt:lpstr>WITH Clause</vt:lpstr>
      <vt:lpstr>WITH Clause</vt:lpstr>
      <vt:lpstr>השוואה בין WITH לטבלה זמנית</vt:lpstr>
      <vt:lpstr>RANK</vt:lpstr>
      <vt:lpstr>RANK</vt:lpstr>
      <vt:lpstr>PARTITION</vt:lpstr>
      <vt:lpstr>PARTITION</vt:lpstr>
      <vt:lpstr>GROUPING SETS</vt:lpstr>
      <vt:lpstr>GROUPING SETS</vt:lpstr>
      <vt:lpstr>שימוש ב PIVOT ו- UNPIVOT</vt:lpstr>
      <vt:lpstr>PIVOT Syntax</vt:lpstr>
      <vt:lpstr>PIVOT Syntax</vt:lpstr>
      <vt:lpstr>PIVOT</vt:lpstr>
      <vt:lpstr>UNPIVOT</vt:lpstr>
      <vt:lpstr>UNPIVOT</vt:lpstr>
      <vt:lpstr>מבוא ל SQL דינמי</vt:lpstr>
      <vt:lpstr>איך להריץ סקריפט של SQL דינמי</vt:lpstr>
      <vt:lpstr>משתנים ב SQL</vt:lpstr>
      <vt:lpstr>מוסכמות לגבי הגדרת משתנים ב SQL</vt:lpstr>
      <vt:lpstr>אתחול משתנה באמצעות אופרטור SET</vt:lpstr>
      <vt:lpstr>PowerPoint Presentation</vt:lpstr>
      <vt:lpstr>PowerPoint Presentation</vt:lpstr>
      <vt:lpstr>PowerPoint Presentation</vt:lpstr>
    </vt:vector>
  </TitlesOfParts>
  <Company>Ernst &amp; Young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 regular presentation</dc:title>
  <dc:creator>Brand Marketing and Communications</dc:creator>
  <cp:keywords>global; PowerPoint; Templates; ribbon; Branding Zone; branding; brand; office</cp:keywords>
  <cp:lastModifiedBy>Yossi Driham</cp:lastModifiedBy>
  <cp:revision>707</cp:revision>
  <cp:lastPrinted>2018-01-24T12:23:39Z</cp:lastPrinted>
  <dcterms:created xsi:type="dcterms:W3CDTF">2015-04-14T23:52:46Z</dcterms:created>
  <dcterms:modified xsi:type="dcterms:W3CDTF">2021-05-04T05:44:23Z</dcterms:modified>
  <cp:contentStatus>Approved</cp:contentStatus>
</cp:coreProperties>
</file>